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12.fntdata" ContentType="application/x-fontdata"/>
  <Override PartName="/ppt/fonts/font13.fntdata" ContentType="application/x-fontdata"/>
  <Override PartName="/ppt/fonts/font14.fntdata" ContentType="application/x-fontdata"/>
  <Override PartName="/ppt/fonts/font15.fntdata" ContentType="application/x-fontdata"/>
  <Override PartName="/ppt/fonts/font16.fntdata" ContentType="application/x-fontdata"/>
  <Override PartName="/ppt/fonts/font17.fntdata" ContentType="application/x-fontdata"/>
  <Override PartName="/ppt/fonts/font18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  <p:sldMasterId id="2147483661" r:id="rId3"/>
    <p:sldMasterId id="2147483672" r:id="rId4"/>
    <p:sldMasterId id="2147483677" r:id="rId5"/>
    <p:sldMasterId id="2147483680" r:id="rId6"/>
    <p:sldMasterId id="2147483694" r:id="rId7"/>
    <p:sldMasterId id="2147483707" r:id="rId8"/>
  </p:sldMasterIdLst>
  <p:notesMasterIdLst>
    <p:notesMasterId r:id="rId14"/>
  </p:notesMasterIdLst>
  <p:handoutMasterIdLst>
    <p:handoutMasterId r:id="rId66"/>
  </p:handoutMasterIdLst>
  <p:sldIdLst>
    <p:sldId id="1929" r:id="rId9"/>
    <p:sldId id="4982" r:id="rId10"/>
    <p:sldId id="4981" r:id="rId11"/>
    <p:sldId id="4980" r:id="rId12"/>
    <p:sldId id="4985" r:id="rId13"/>
    <p:sldId id="4988" r:id="rId15"/>
    <p:sldId id="4998" r:id="rId16"/>
    <p:sldId id="4993" r:id="rId17"/>
    <p:sldId id="4989" r:id="rId18"/>
    <p:sldId id="5004" r:id="rId19"/>
    <p:sldId id="5005" r:id="rId20"/>
    <p:sldId id="5006" r:id="rId21"/>
    <p:sldId id="5007" r:id="rId22"/>
    <p:sldId id="4990" r:id="rId23"/>
    <p:sldId id="4991" r:id="rId24"/>
    <p:sldId id="5011" r:id="rId25"/>
    <p:sldId id="5017" r:id="rId26"/>
    <p:sldId id="5018" r:id="rId27"/>
    <p:sldId id="5019" r:id="rId28"/>
    <p:sldId id="5029" r:id="rId29"/>
    <p:sldId id="5021" r:id="rId30"/>
    <p:sldId id="5020" r:id="rId31"/>
    <p:sldId id="5022" r:id="rId32"/>
    <p:sldId id="5012" r:id="rId33"/>
    <p:sldId id="5013" r:id="rId34"/>
    <p:sldId id="5014" r:id="rId35"/>
    <p:sldId id="5015" r:id="rId36"/>
    <p:sldId id="5035" r:id="rId37"/>
    <p:sldId id="5030" r:id="rId38"/>
    <p:sldId id="5036" r:id="rId39"/>
    <p:sldId id="5031" r:id="rId40"/>
    <p:sldId id="5033" r:id="rId41"/>
    <p:sldId id="5034" r:id="rId42"/>
    <p:sldId id="5032" r:id="rId43"/>
    <p:sldId id="5049" r:id="rId44"/>
    <p:sldId id="5062" r:id="rId45"/>
    <p:sldId id="5050" r:id="rId46"/>
    <p:sldId id="5057" r:id="rId47"/>
    <p:sldId id="5060" r:id="rId48"/>
    <p:sldId id="5058" r:id="rId49"/>
    <p:sldId id="5061" r:id="rId50"/>
    <p:sldId id="5055" r:id="rId51"/>
    <p:sldId id="5070" r:id="rId52"/>
    <p:sldId id="5073" r:id="rId53"/>
    <p:sldId id="5074" r:id="rId54"/>
    <p:sldId id="5080" r:id="rId55"/>
    <p:sldId id="5081" r:id="rId56"/>
    <p:sldId id="5077" r:id="rId57"/>
    <p:sldId id="5076" r:id="rId58"/>
    <p:sldId id="5082" r:id="rId59"/>
    <p:sldId id="5083" r:id="rId60"/>
    <p:sldId id="5086" r:id="rId61"/>
    <p:sldId id="2119" r:id="rId62"/>
    <p:sldId id="5084" r:id="rId63"/>
    <p:sldId id="5085" r:id="rId64"/>
    <p:sldId id="4992" r:id="rId65"/>
  </p:sldIdLst>
  <p:sldSz cx="12192000" cy="6858000"/>
  <p:notesSz cx="6858000" cy="9144000"/>
  <p:embeddedFontLst>
    <p:embeddedFont>
      <p:font typeface="微软雅黑" panose="020B0503020204020204" pitchFamily="34" charset="-122"/>
      <p:regular r:id="rId70"/>
    </p:embeddedFont>
    <p:embeddedFont>
      <p:font typeface="Segoe UI" panose="020B0502040204020203" pitchFamily="34" charset="0"/>
      <p:regular r:id="rId71"/>
      <p:bold r:id="rId72"/>
      <p:italic r:id="rId73"/>
      <p:boldItalic r:id="rId74"/>
    </p:embeddedFont>
    <p:embeddedFont>
      <p:font typeface="Impact" panose="020B0806030902050204" pitchFamily="34" charset="0"/>
      <p:regular r:id="rId75"/>
    </p:embeddedFont>
    <p:embeddedFont>
      <p:font typeface="MS UI Gothic" panose="020B0600070205080204" pitchFamily="34" charset="-128"/>
      <p:regular r:id="rId76"/>
    </p:embeddedFont>
    <p:embeddedFont>
      <p:font typeface="黑体" panose="02010609060101010101" pitchFamily="49" charset="-122"/>
      <p:regular r:id="rId77"/>
    </p:embeddedFont>
    <p:embeddedFont>
      <p:font typeface="Segoe UI Black" panose="020B0A02040204020203" pitchFamily="34" charset="0"/>
      <p:bold r:id="rId78"/>
    </p:embeddedFont>
    <p:embeddedFont>
      <p:font typeface="Arial Black" panose="020B0A04020102020204" charset="0"/>
      <p:bold r:id="rId79"/>
    </p:embeddedFont>
    <p:embeddedFont>
      <p:font typeface="等线" panose="02010600030101010101" charset="0"/>
      <p:regular r:id="rId80"/>
      <p:bold r:id="rId81"/>
    </p:embeddedFont>
    <p:embeddedFont>
      <p:font typeface="楷体" panose="02010609060101010101" pitchFamily="49" charset="-122"/>
      <p:regular r:id="rId82"/>
    </p:embeddedFont>
    <p:embeddedFont>
      <p:font typeface="Verdana" panose="020B0604030504040204" pitchFamily="34" charset="0"/>
      <p:regular r:id="rId83"/>
      <p:bold r:id="rId84"/>
      <p:italic r:id="rId85"/>
      <p:boldItalic r:id="rId86"/>
    </p:embeddedFont>
    <p:embeddedFont>
      <p:font typeface="Arial Rounded MT Bold" panose="020F0704030504030204" pitchFamily="34" charset="0"/>
      <p:regular r:id="rId87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CC"/>
    <a:srgbClr val="0000FF"/>
    <a:srgbClr val="F33799"/>
    <a:srgbClr val="5B9BD5"/>
    <a:srgbClr val="A8DEEC"/>
    <a:srgbClr val="0066FF"/>
    <a:srgbClr val="FDDAEC"/>
    <a:srgbClr val="D696B7"/>
    <a:srgbClr val="00FF4E"/>
    <a:srgbClr val="F4B1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8277" autoAdjust="0"/>
  </p:normalViewPr>
  <p:slideViewPr>
    <p:cSldViewPr snapToGrid="0">
      <p:cViewPr varScale="1">
        <p:scale>
          <a:sx n="98" d="100"/>
          <a:sy n="98" d="100"/>
        </p:scale>
        <p:origin x="1074" y="72"/>
      </p:cViewPr>
      <p:guideLst>
        <p:guide orient="horz" pos="2161"/>
        <p:guide pos="3921"/>
      </p:guideLst>
    </p:cSldViewPr>
  </p:slideViewPr>
  <p:notesTextViewPr>
    <p:cViewPr>
      <p:scale>
        <a:sx n="125" d="100"/>
        <a:sy n="125" d="100"/>
      </p:scale>
      <p:origin x="0" y="0"/>
    </p:cViewPr>
  </p:notesTextViewPr>
  <p:sorterViewPr>
    <p:cViewPr varScale="1">
      <p:scale>
        <a:sx n="100" d="100"/>
        <a:sy n="100" d="100"/>
      </p:scale>
      <p:origin x="0" y="-42516"/>
    </p:cViewPr>
  </p:sorterViewPr>
  <p:notesViewPr>
    <p:cSldViewPr snapToGrid="0">
      <p:cViewPr varScale="1">
        <p:scale>
          <a:sx n="84" d="100"/>
          <a:sy n="84" d="100"/>
        </p:scale>
        <p:origin x="3828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1.xml"/><Relationship Id="rId87" Type="http://schemas.openxmlformats.org/officeDocument/2006/relationships/font" Target="fonts/font18.fntdata"/><Relationship Id="rId86" Type="http://schemas.openxmlformats.org/officeDocument/2006/relationships/font" Target="fonts/font17.fntdata"/><Relationship Id="rId85" Type="http://schemas.openxmlformats.org/officeDocument/2006/relationships/font" Target="fonts/font16.fntdata"/><Relationship Id="rId84" Type="http://schemas.openxmlformats.org/officeDocument/2006/relationships/font" Target="fonts/font15.fntdata"/><Relationship Id="rId83" Type="http://schemas.openxmlformats.org/officeDocument/2006/relationships/font" Target="fonts/font14.fntdata"/><Relationship Id="rId82" Type="http://schemas.openxmlformats.org/officeDocument/2006/relationships/font" Target="fonts/font13.fntdata"/><Relationship Id="rId81" Type="http://schemas.openxmlformats.org/officeDocument/2006/relationships/font" Target="fonts/font12.fntdata"/><Relationship Id="rId80" Type="http://schemas.openxmlformats.org/officeDocument/2006/relationships/font" Target="fonts/font11.fntdata"/><Relationship Id="rId8" Type="http://schemas.openxmlformats.org/officeDocument/2006/relationships/slideMaster" Target="slideMasters/slideMaster7.xml"/><Relationship Id="rId79" Type="http://schemas.openxmlformats.org/officeDocument/2006/relationships/font" Target="fonts/font10.fntdata"/><Relationship Id="rId78" Type="http://schemas.openxmlformats.org/officeDocument/2006/relationships/font" Target="fonts/font9.fntdata"/><Relationship Id="rId77" Type="http://schemas.openxmlformats.org/officeDocument/2006/relationships/font" Target="fonts/font8.fntdata"/><Relationship Id="rId76" Type="http://schemas.openxmlformats.org/officeDocument/2006/relationships/font" Target="fonts/font7.fntdata"/><Relationship Id="rId75" Type="http://schemas.openxmlformats.org/officeDocument/2006/relationships/font" Target="fonts/font6.fntdata"/><Relationship Id="rId74" Type="http://schemas.openxmlformats.org/officeDocument/2006/relationships/font" Target="fonts/font5.fntdata"/><Relationship Id="rId73" Type="http://schemas.openxmlformats.org/officeDocument/2006/relationships/font" Target="fonts/font4.fntdata"/><Relationship Id="rId72" Type="http://schemas.openxmlformats.org/officeDocument/2006/relationships/font" Target="fonts/font3.fntdata"/><Relationship Id="rId71" Type="http://schemas.openxmlformats.org/officeDocument/2006/relationships/font" Target="fonts/font2.fntdata"/><Relationship Id="rId70" Type="http://schemas.openxmlformats.org/officeDocument/2006/relationships/font" Target="fonts/font1.fntdata"/><Relationship Id="rId7" Type="http://schemas.openxmlformats.org/officeDocument/2006/relationships/slideMaster" Target="slideMasters/slideMaster6.xml"/><Relationship Id="rId69" Type="http://schemas.openxmlformats.org/officeDocument/2006/relationships/tableStyles" Target="tableStyles.xml"/><Relationship Id="rId68" Type="http://schemas.openxmlformats.org/officeDocument/2006/relationships/viewProps" Target="viewProps.xml"/><Relationship Id="rId67" Type="http://schemas.openxmlformats.org/officeDocument/2006/relationships/presProps" Target="presProps.xml"/><Relationship Id="rId66" Type="http://schemas.openxmlformats.org/officeDocument/2006/relationships/handoutMaster" Target="handoutMasters/handoutMaster1.xml"/><Relationship Id="rId65" Type="http://schemas.openxmlformats.org/officeDocument/2006/relationships/slide" Target="slides/slide56.xml"/><Relationship Id="rId64" Type="http://schemas.openxmlformats.org/officeDocument/2006/relationships/slide" Target="slides/slide55.xml"/><Relationship Id="rId63" Type="http://schemas.openxmlformats.org/officeDocument/2006/relationships/slide" Target="slides/slide54.xml"/><Relationship Id="rId62" Type="http://schemas.openxmlformats.org/officeDocument/2006/relationships/slide" Target="slides/slide53.xml"/><Relationship Id="rId61" Type="http://schemas.openxmlformats.org/officeDocument/2006/relationships/slide" Target="slides/slide52.xml"/><Relationship Id="rId60" Type="http://schemas.openxmlformats.org/officeDocument/2006/relationships/slide" Target="slides/slide51.xml"/><Relationship Id="rId6" Type="http://schemas.openxmlformats.org/officeDocument/2006/relationships/slideMaster" Target="slideMasters/slideMaster5.xml"/><Relationship Id="rId59" Type="http://schemas.openxmlformats.org/officeDocument/2006/relationships/slide" Target="slides/slide50.xml"/><Relationship Id="rId58" Type="http://schemas.openxmlformats.org/officeDocument/2006/relationships/slide" Target="slides/slide49.xml"/><Relationship Id="rId57" Type="http://schemas.openxmlformats.org/officeDocument/2006/relationships/slide" Target="slides/slide48.xml"/><Relationship Id="rId56" Type="http://schemas.openxmlformats.org/officeDocument/2006/relationships/slide" Target="slides/slide47.xml"/><Relationship Id="rId55" Type="http://schemas.openxmlformats.org/officeDocument/2006/relationships/slide" Target="slides/slide46.xml"/><Relationship Id="rId54" Type="http://schemas.openxmlformats.org/officeDocument/2006/relationships/slide" Target="slides/slide45.xml"/><Relationship Id="rId53" Type="http://schemas.openxmlformats.org/officeDocument/2006/relationships/slide" Target="slides/slide44.xml"/><Relationship Id="rId52" Type="http://schemas.openxmlformats.org/officeDocument/2006/relationships/slide" Target="slides/slide43.xml"/><Relationship Id="rId51" Type="http://schemas.openxmlformats.org/officeDocument/2006/relationships/slide" Target="slides/slide42.xml"/><Relationship Id="rId50" Type="http://schemas.openxmlformats.org/officeDocument/2006/relationships/slide" Target="slides/slide41.xml"/><Relationship Id="rId5" Type="http://schemas.openxmlformats.org/officeDocument/2006/relationships/slideMaster" Target="slideMasters/slideMaster4.xml"/><Relationship Id="rId49" Type="http://schemas.openxmlformats.org/officeDocument/2006/relationships/slide" Target="slides/slide40.xml"/><Relationship Id="rId48" Type="http://schemas.openxmlformats.org/officeDocument/2006/relationships/slide" Target="slides/slide39.xml"/><Relationship Id="rId47" Type="http://schemas.openxmlformats.org/officeDocument/2006/relationships/slide" Target="slides/slide38.xml"/><Relationship Id="rId46" Type="http://schemas.openxmlformats.org/officeDocument/2006/relationships/slide" Target="slides/slide37.xml"/><Relationship Id="rId45" Type="http://schemas.openxmlformats.org/officeDocument/2006/relationships/slide" Target="slides/slide36.xml"/><Relationship Id="rId44" Type="http://schemas.openxmlformats.org/officeDocument/2006/relationships/slide" Target="slides/slide35.xml"/><Relationship Id="rId43" Type="http://schemas.openxmlformats.org/officeDocument/2006/relationships/slide" Target="slides/slide34.xml"/><Relationship Id="rId42" Type="http://schemas.openxmlformats.org/officeDocument/2006/relationships/slide" Target="slides/slide33.xml"/><Relationship Id="rId41" Type="http://schemas.openxmlformats.org/officeDocument/2006/relationships/slide" Target="slides/slide32.xml"/><Relationship Id="rId40" Type="http://schemas.openxmlformats.org/officeDocument/2006/relationships/slide" Target="slides/slide31.xml"/><Relationship Id="rId4" Type="http://schemas.openxmlformats.org/officeDocument/2006/relationships/slideMaster" Target="slideMasters/slideMaster3.xml"/><Relationship Id="rId39" Type="http://schemas.openxmlformats.org/officeDocument/2006/relationships/slide" Target="slides/slide30.xml"/><Relationship Id="rId38" Type="http://schemas.openxmlformats.org/officeDocument/2006/relationships/slide" Target="slides/slide29.xml"/><Relationship Id="rId37" Type="http://schemas.openxmlformats.org/officeDocument/2006/relationships/slide" Target="slides/slide28.xml"/><Relationship Id="rId36" Type="http://schemas.openxmlformats.org/officeDocument/2006/relationships/slide" Target="slides/slide27.xml"/><Relationship Id="rId35" Type="http://schemas.openxmlformats.org/officeDocument/2006/relationships/slide" Target="slides/slide26.xml"/><Relationship Id="rId34" Type="http://schemas.openxmlformats.org/officeDocument/2006/relationships/slide" Target="slides/slide25.xml"/><Relationship Id="rId33" Type="http://schemas.openxmlformats.org/officeDocument/2006/relationships/slide" Target="slides/slide24.xml"/><Relationship Id="rId32" Type="http://schemas.openxmlformats.org/officeDocument/2006/relationships/slide" Target="slides/slide23.xml"/><Relationship Id="rId31" Type="http://schemas.openxmlformats.org/officeDocument/2006/relationships/slide" Target="slides/slide22.xml"/><Relationship Id="rId30" Type="http://schemas.openxmlformats.org/officeDocument/2006/relationships/slide" Target="slides/slide21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0.xml"/><Relationship Id="rId28" Type="http://schemas.openxmlformats.org/officeDocument/2006/relationships/slide" Target="slides/slide19.xml"/><Relationship Id="rId27" Type="http://schemas.openxmlformats.org/officeDocument/2006/relationships/slide" Target="slides/slide18.xml"/><Relationship Id="rId26" Type="http://schemas.openxmlformats.org/officeDocument/2006/relationships/slide" Target="slides/slide17.xml"/><Relationship Id="rId25" Type="http://schemas.openxmlformats.org/officeDocument/2006/relationships/slide" Target="slides/slide16.xml"/><Relationship Id="rId24" Type="http://schemas.openxmlformats.org/officeDocument/2006/relationships/slide" Target="slides/slide15.xml"/><Relationship Id="rId23" Type="http://schemas.openxmlformats.org/officeDocument/2006/relationships/slide" Target="slides/slide14.xml"/><Relationship Id="rId22" Type="http://schemas.openxmlformats.org/officeDocument/2006/relationships/slide" Target="slides/slide13.xml"/><Relationship Id="rId21" Type="http://schemas.openxmlformats.org/officeDocument/2006/relationships/slide" Target="slides/slide12.xml"/><Relationship Id="rId20" Type="http://schemas.openxmlformats.org/officeDocument/2006/relationships/slide" Target="slides/slide11.xml"/><Relationship Id="rId2" Type="http://schemas.openxmlformats.org/officeDocument/2006/relationships/theme" Target="theme/theme1.xml"/><Relationship Id="rId19" Type="http://schemas.openxmlformats.org/officeDocument/2006/relationships/slide" Target="slides/slide10.xml"/><Relationship Id="rId18" Type="http://schemas.openxmlformats.org/officeDocument/2006/relationships/slide" Target="slides/slide9.xml"/><Relationship Id="rId17" Type="http://schemas.openxmlformats.org/officeDocument/2006/relationships/slide" Target="slides/slide8.xml"/><Relationship Id="rId16" Type="http://schemas.openxmlformats.org/officeDocument/2006/relationships/slide" Target="slides/slide7.xml"/><Relationship Id="rId15" Type="http://schemas.openxmlformats.org/officeDocument/2006/relationships/slide" Target="slides/slide6.xml"/><Relationship Id="rId14" Type="http://schemas.openxmlformats.org/officeDocument/2006/relationships/notesMaster" Target="notesMasters/notesMaster1.xml"/><Relationship Id="rId13" Type="http://schemas.openxmlformats.org/officeDocument/2006/relationships/slide" Target="slides/slide5.xml"/><Relationship Id="rId12" Type="http://schemas.openxmlformats.org/officeDocument/2006/relationships/slide" Target="slides/slide4.xml"/><Relationship Id="rId11" Type="http://schemas.openxmlformats.org/officeDocument/2006/relationships/slide" Target="slides/slide3.xml"/><Relationship Id="rId10" Type="http://schemas.openxmlformats.org/officeDocument/2006/relationships/slide" Target="slides/slide2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5A9D10-00A1-4316-9DBF-1CFF2F39C32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21E0D4-31D8-4080-A573-64BBB9E87E7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17FD3C-5E99-4122-A1EC-C8FBF6B0781B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CE584D-DA30-42E6-B6AB-C9D2BEA4D81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pPr>
              <a:lnSpc>
                <a:spcPct val="150000"/>
              </a:lnSpc>
              <a:buNone/>
            </a:pPr>
            <a:r>
              <a:rPr lang="en-US" altLang="zh-CN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+mn-ea"/>
              </a:rPr>
              <a:t>C</a:t>
            </a:r>
            <a:r>
              <a:rPr lang="en-US" altLang="zh-CN" b="1" baseline="-25000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+mn-ea"/>
              </a:rPr>
              <a:t>3</a:t>
            </a:r>
            <a:r>
              <a:rPr lang="en-US" altLang="zh-CN" b="1" baseline="-250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+mn-ea"/>
              </a:rPr>
              <a:t> </a:t>
            </a:r>
            <a:r>
              <a:rPr lang="en-US" altLang="zh-CN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+mn-ea"/>
              </a:rPr>
              <a:t>= </a:t>
            </a:r>
            <a:r>
              <a:rPr lang="en-US" altLang="zh-CN" b="1" dirty="0">
                <a:solidFill>
                  <a:srgbClr val="0000CC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+mn-ea"/>
              </a:rPr>
              <a:t>G</a:t>
            </a:r>
            <a:r>
              <a:rPr lang="en-US" altLang="zh-CN" b="1" baseline="-25000" dirty="0">
                <a:solidFill>
                  <a:srgbClr val="0000CC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+mn-ea"/>
              </a:rPr>
              <a:t>3</a:t>
            </a:r>
            <a:r>
              <a:rPr lang="zh-CN" altLang="en-US" b="1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+mn-ea"/>
              </a:rPr>
              <a:t>＋</a:t>
            </a:r>
            <a:r>
              <a:rPr lang="en-US" altLang="zh-CN" b="1" dirty="0">
                <a:solidFill>
                  <a:srgbClr val="C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+mn-ea"/>
              </a:rPr>
              <a:t>P</a:t>
            </a:r>
            <a:r>
              <a:rPr lang="en-US" altLang="zh-CN" b="1" baseline="-25000" dirty="0">
                <a:solidFill>
                  <a:srgbClr val="C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+mn-ea"/>
              </a:rPr>
              <a:t>3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+mn-ea"/>
              </a:rPr>
              <a:t>C</a:t>
            </a:r>
            <a:r>
              <a:rPr lang="en-US" altLang="zh-CN" b="1" baseline="-25000" dirty="0">
                <a:solidFill>
                  <a:srgbClr val="008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+mn-ea"/>
              </a:rPr>
              <a:t>2</a:t>
            </a:r>
            <a:r>
              <a:rPr lang="en-US" altLang="zh-CN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+mn-ea"/>
              </a:rPr>
              <a:t>     </a:t>
            </a:r>
            <a:endParaRPr lang="en-US" altLang="zh-CN" b="1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  <a:buNone/>
            </a:pPr>
            <a:r>
              <a:rPr lang="en-US" altLang="zh-CN" b="1" baseline="-250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+mn-ea"/>
              </a:rPr>
              <a:t>  </a:t>
            </a:r>
            <a:r>
              <a:rPr lang="en-US" altLang="zh-CN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+mn-ea"/>
              </a:rPr>
              <a:t> = </a:t>
            </a:r>
            <a:r>
              <a:rPr lang="en-US" altLang="zh-CN" b="1" dirty="0">
                <a:solidFill>
                  <a:srgbClr val="0000CC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+mn-ea"/>
              </a:rPr>
              <a:t>G</a:t>
            </a:r>
            <a:r>
              <a:rPr lang="en-US" altLang="zh-CN" b="1" baseline="-25000" dirty="0">
                <a:solidFill>
                  <a:srgbClr val="0000CC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+mn-ea"/>
              </a:rPr>
              <a:t>3</a:t>
            </a:r>
            <a:r>
              <a:rPr lang="zh-CN" altLang="en-US" b="1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+mn-ea"/>
              </a:rPr>
              <a:t>＋</a:t>
            </a:r>
            <a:r>
              <a:rPr lang="en-US" altLang="zh-CN" b="1" dirty="0">
                <a:solidFill>
                  <a:srgbClr val="C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+mn-ea"/>
              </a:rPr>
              <a:t>P</a:t>
            </a:r>
            <a:r>
              <a:rPr lang="en-US" altLang="zh-CN" b="1" baseline="-25000" dirty="0">
                <a:solidFill>
                  <a:srgbClr val="C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+mn-ea"/>
              </a:rPr>
              <a:t>3</a:t>
            </a:r>
            <a:r>
              <a:rPr lang="en-US" altLang="zh-CN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+mn-ea"/>
              </a:rPr>
              <a:t>(</a:t>
            </a:r>
            <a:r>
              <a:rPr lang="en-US" altLang="zh-CN" b="1" dirty="0">
                <a:solidFill>
                  <a:srgbClr val="0000CC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+mn-ea"/>
              </a:rPr>
              <a:t>G</a:t>
            </a:r>
            <a:r>
              <a:rPr lang="en-US" altLang="zh-CN" b="1" baseline="-25000" dirty="0">
                <a:solidFill>
                  <a:srgbClr val="0000CC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+mn-ea"/>
              </a:rPr>
              <a:t>2</a:t>
            </a:r>
            <a:r>
              <a:rPr lang="zh-CN" altLang="en-US" b="1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+mn-ea"/>
              </a:rPr>
              <a:t>＋</a:t>
            </a:r>
            <a:r>
              <a:rPr lang="en-US" altLang="zh-CN" b="1" dirty="0">
                <a:solidFill>
                  <a:srgbClr val="C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+mn-ea"/>
              </a:rPr>
              <a:t>P</a:t>
            </a:r>
            <a:r>
              <a:rPr lang="en-US" altLang="zh-CN" b="1" baseline="-25000" dirty="0">
                <a:solidFill>
                  <a:srgbClr val="C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+mn-ea"/>
              </a:rPr>
              <a:t>2</a:t>
            </a:r>
            <a:r>
              <a:rPr lang="en-US" altLang="zh-CN" b="1" dirty="0">
                <a:solidFill>
                  <a:srgbClr val="0000CC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+mn-ea"/>
              </a:rPr>
              <a:t>G</a:t>
            </a:r>
            <a:r>
              <a:rPr lang="en-US" altLang="zh-CN" b="1" baseline="-25000" dirty="0">
                <a:solidFill>
                  <a:srgbClr val="0000CC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+mn-ea"/>
              </a:rPr>
              <a:t>1</a:t>
            </a:r>
            <a:r>
              <a:rPr lang="zh-CN" altLang="en-US" b="1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+mn-ea"/>
              </a:rPr>
              <a:t>＋</a:t>
            </a:r>
            <a:r>
              <a:rPr lang="en-US" altLang="zh-CN" b="1" dirty="0">
                <a:solidFill>
                  <a:srgbClr val="C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+mn-ea"/>
              </a:rPr>
              <a:t>P</a:t>
            </a:r>
            <a:r>
              <a:rPr lang="en-US" altLang="zh-CN" b="1" baseline="-25000" dirty="0">
                <a:solidFill>
                  <a:srgbClr val="C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+mn-ea"/>
              </a:rPr>
              <a:t>2</a:t>
            </a:r>
            <a:r>
              <a:rPr lang="en-US" altLang="zh-CN" b="1" dirty="0">
                <a:solidFill>
                  <a:srgbClr val="C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+mn-ea"/>
              </a:rPr>
              <a:t>P</a:t>
            </a:r>
            <a:r>
              <a:rPr lang="en-US" altLang="zh-CN" b="1" baseline="-25000" dirty="0">
                <a:solidFill>
                  <a:srgbClr val="C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+mn-ea"/>
              </a:rPr>
              <a:t>1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+mn-ea"/>
              </a:rPr>
              <a:t>C</a:t>
            </a:r>
            <a:r>
              <a:rPr lang="en-US" altLang="zh-CN" b="1" baseline="-25000" dirty="0">
                <a:solidFill>
                  <a:srgbClr val="008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+mn-ea"/>
              </a:rPr>
              <a:t>0</a:t>
            </a:r>
            <a:r>
              <a:rPr lang="en-US" altLang="zh-CN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+mn-ea"/>
              </a:rPr>
              <a:t>)</a:t>
            </a:r>
            <a:endParaRPr lang="en-US" altLang="zh-CN" b="1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  <a:buNone/>
            </a:pPr>
            <a:r>
              <a:rPr lang="en-US" altLang="zh-CN" b="1" baseline="-250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+mn-ea"/>
              </a:rPr>
              <a:t>  </a:t>
            </a:r>
            <a:r>
              <a:rPr lang="en-US" altLang="zh-CN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+mn-ea"/>
              </a:rPr>
              <a:t> = </a:t>
            </a:r>
            <a:r>
              <a:rPr lang="en-US" altLang="zh-CN" b="1" dirty="0">
                <a:solidFill>
                  <a:srgbClr val="0000CC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+mn-ea"/>
              </a:rPr>
              <a:t>G</a:t>
            </a:r>
            <a:r>
              <a:rPr lang="en-US" altLang="zh-CN" b="1" baseline="-25000" dirty="0">
                <a:solidFill>
                  <a:srgbClr val="0000CC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+mn-ea"/>
              </a:rPr>
              <a:t>3</a:t>
            </a:r>
            <a:r>
              <a:rPr lang="zh-CN" altLang="en-US" b="1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+mn-ea"/>
              </a:rPr>
              <a:t>＋</a:t>
            </a:r>
            <a:r>
              <a:rPr lang="en-US" altLang="zh-CN" b="1" dirty="0">
                <a:solidFill>
                  <a:srgbClr val="C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+mn-ea"/>
              </a:rPr>
              <a:t>P</a:t>
            </a:r>
            <a:r>
              <a:rPr lang="en-US" altLang="zh-CN" b="1" baseline="-25000" dirty="0">
                <a:solidFill>
                  <a:srgbClr val="C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+mn-ea"/>
              </a:rPr>
              <a:t>3</a:t>
            </a:r>
            <a:r>
              <a:rPr lang="en-US" altLang="zh-CN" b="1" dirty="0">
                <a:solidFill>
                  <a:srgbClr val="0000CC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+mn-ea"/>
              </a:rPr>
              <a:t>G</a:t>
            </a:r>
            <a:r>
              <a:rPr lang="en-US" altLang="zh-CN" b="1" baseline="-25000" dirty="0">
                <a:solidFill>
                  <a:srgbClr val="0000CC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+mn-ea"/>
              </a:rPr>
              <a:t>2</a:t>
            </a:r>
            <a:r>
              <a:rPr lang="zh-CN" altLang="en-US" b="1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+mn-ea"/>
              </a:rPr>
              <a:t>＋</a:t>
            </a:r>
            <a:r>
              <a:rPr lang="en-US" altLang="zh-CN" b="1" dirty="0">
                <a:solidFill>
                  <a:srgbClr val="C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+mn-ea"/>
              </a:rPr>
              <a:t>P</a:t>
            </a:r>
            <a:r>
              <a:rPr lang="en-US" altLang="zh-CN" b="1" baseline="-25000" dirty="0">
                <a:solidFill>
                  <a:srgbClr val="C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+mn-ea"/>
              </a:rPr>
              <a:t>3</a:t>
            </a:r>
            <a:r>
              <a:rPr lang="en-US" altLang="zh-CN" b="1" dirty="0">
                <a:solidFill>
                  <a:srgbClr val="C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+mn-ea"/>
              </a:rPr>
              <a:t>P</a:t>
            </a:r>
            <a:r>
              <a:rPr lang="en-US" altLang="zh-CN" b="1" baseline="-25000" dirty="0">
                <a:solidFill>
                  <a:srgbClr val="C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+mn-ea"/>
              </a:rPr>
              <a:t>2</a:t>
            </a:r>
            <a:r>
              <a:rPr lang="en-US" altLang="zh-CN" b="1" dirty="0">
                <a:solidFill>
                  <a:srgbClr val="0000CC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+mn-ea"/>
              </a:rPr>
              <a:t>G</a:t>
            </a:r>
            <a:r>
              <a:rPr lang="en-US" altLang="zh-CN" b="1" baseline="-25000" dirty="0">
                <a:solidFill>
                  <a:srgbClr val="0000CC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+mn-ea"/>
              </a:rPr>
              <a:t>1</a:t>
            </a:r>
            <a:r>
              <a:rPr lang="zh-CN" altLang="en-US" b="1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+mn-ea"/>
              </a:rPr>
              <a:t>＋</a:t>
            </a:r>
            <a:r>
              <a:rPr lang="en-US" altLang="zh-CN" b="1" dirty="0">
                <a:solidFill>
                  <a:srgbClr val="C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+mn-ea"/>
              </a:rPr>
              <a:t>P</a:t>
            </a:r>
            <a:r>
              <a:rPr lang="en-US" altLang="zh-CN" b="1" baseline="-25000" dirty="0">
                <a:solidFill>
                  <a:srgbClr val="C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+mn-ea"/>
              </a:rPr>
              <a:t>3</a:t>
            </a:r>
            <a:r>
              <a:rPr lang="en-US" altLang="zh-CN" b="1" dirty="0">
                <a:solidFill>
                  <a:srgbClr val="C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+mn-ea"/>
              </a:rPr>
              <a:t>P</a:t>
            </a:r>
            <a:r>
              <a:rPr lang="en-US" altLang="zh-CN" b="1" baseline="-25000" dirty="0">
                <a:solidFill>
                  <a:srgbClr val="C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+mn-ea"/>
              </a:rPr>
              <a:t>2</a:t>
            </a:r>
            <a:r>
              <a:rPr lang="en-US" altLang="zh-CN" b="1" dirty="0">
                <a:solidFill>
                  <a:srgbClr val="C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+mn-ea"/>
              </a:rPr>
              <a:t>P</a:t>
            </a:r>
            <a:r>
              <a:rPr lang="en-US" altLang="zh-CN" b="1" baseline="-25000" dirty="0">
                <a:solidFill>
                  <a:srgbClr val="C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+mn-ea"/>
              </a:rPr>
              <a:t>1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+mn-ea"/>
              </a:rPr>
              <a:t>C</a:t>
            </a:r>
            <a:r>
              <a:rPr lang="en-US" altLang="zh-CN" b="1" baseline="-25000" dirty="0">
                <a:solidFill>
                  <a:srgbClr val="008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  <a:sym typeface="+mn-ea"/>
              </a:rPr>
              <a:t>0</a:t>
            </a:r>
            <a:endParaRPr lang="en-US" altLang="zh-CN" b="1" baseline="-25000" dirty="0">
              <a:solidFill>
                <a:srgbClr val="008000"/>
              </a:solidFill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是否能由</a:t>
            </a:r>
            <a:r>
              <a:rPr lang="en-US" altLang="zh-CN" dirty="0"/>
              <a:t>C16</a:t>
            </a:r>
            <a:r>
              <a:rPr lang="zh-CN" altLang="en-US" dirty="0"/>
              <a:t>传递给高</a:t>
            </a:r>
            <a:r>
              <a:rPr lang="en-US" altLang="zh-CN" dirty="0"/>
              <a:t>16</a:t>
            </a:r>
            <a:r>
              <a:rPr lang="zh-CN" altLang="en-US" dirty="0"/>
              <a:t>位的</a:t>
            </a:r>
            <a:r>
              <a:rPr lang="en-US" altLang="zh-CN" dirty="0"/>
              <a:t>C0</a:t>
            </a:r>
            <a:r>
              <a:rPr lang="en-US" altLang="zh-CN" baseline="0" dirty="0"/>
              <a:t> </a:t>
            </a:r>
            <a:r>
              <a:rPr lang="zh-CN" altLang="en-US" baseline="0" dirty="0"/>
              <a:t>？还是由上面的低位的</a:t>
            </a:r>
            <a:r>
              <a:rPr lang="en-US" altLang="zh-CN" baseline="0" dirty="0"/>
              <a:t>74182</a:t>
            </a:r>
            <a:r>
              <a:rPr lang="zh-CN" altLang="en-US" baseline="0" dirty="0"/>
              <a:t>传递给高位的</a:t>
            </a:r>
            <a:r>
              <a:rPr lang="en-US" altLang="zh-CN" baseline="0" dirty="0"/>
              <a:t>74182</a:t>
            </a:r>
            <a:r>
              <a:rPr lang="zh-CN" altLang="en-US" baseline="0" dirty="0"/>
              <a:t>，同时传递给高</a:t>
            </a:r>
            <a:r>
              <a:rPr lang="en-US" altLang="zh-CN" baseline="0" dirty="0"/>
              <a:t>16</a:t>
            </a:r>
            <a:r>
              <a:rPr lang="zh-CN" altLang="en-US" baseline="0" dirty="0"/>
              <a:t>位的</a:t>
            </a:r>
            <a:r>
              <a:rPr lang="en-US" altLang="zh-CN" baseline="0" dirty="0"/>
              <a:t>C0</a:t>
            </a:r>
            <a:r>
              <a:rPr lang="zh-CN" altLang="en-US" baseline="0" dirty="0"/>
              <a:t>？两种方式功能上有没有区别？时间延迟上有没有区别？</a:t>
            </a:r>
            <a:endParaRPr lang="en-US" altLang="zh-CN" baseline="0" dirty="0"/>
          </a:p>
          <a:p>
            <a:r>
              <a:rPr lang="en-US" altLang="zh-CN" baseline="0" dirty="0"/>
              <a:t>1</a:t>
            </a:r>
            <a:r>
              <a:rPr lang="zh-CN" altLang="en-US" baseline="0" dirty="0"/>
              <a:t>、</a:t>
            </a:r>
            <a:r>
              <a:rPr lang="en-US" altLang="zh-CN" baseline="0" dirty="0"/>
              <a:t>4</a:t>
            </a:r>
            <a:r>
              <a:rPr lang="zh-CN" altLang="en-US" baseline="0" dirty="0"/>
              <a:t>位并行加法器内部的进位，</a:t>
            </a:r>
            <a:r>
              <a:rPr lang="en-US" altLang="zh-CN" baseline="0" dirty="0"/>
              <a:t>C4</a:t>
            </a:r>
            <a:r>
              <a:rPr lang="zh-CN" altLang="en-US" baseline="0" dirty="0"/>
              <a:t>是取决于本组初始进位</a:t>
            </a:r>
            <a:r>
              <a:rPr lang="en-US" altLang="zh-CN" baseline="0" dirty="0"/>
              <a:t>C0</a:t>
            </a:r>
            <a:r>
              <a:rPr lang="zh-CN" altLang="en-US" baseline="0" dirty="0"/>
              <a:t>的，最多</a:t>
            </a:r>
            <a:r>
              <a:rPr lang="en-US" altLang="zh-CN" baseline="0" dirty="0"/>
              <a:t>2T</a:t>
            </a:r>
            <a:r>
              <a:rPr lang="zh-CN" altLang="en-US" baseline="0" dirty="0"/>
              <a:t>（见</a:t>
            </a:r>
            <a:r>
              <a:rPr lang="en-US" altLang="zh-CN" baseline="0" dirty="0"/>
              <a:t>PP39</a:t>
            </a:r>
            <a:r>
              <a:rPr lang="zh-CN" altLang="en-US" baseline="0" dirty="0"/>
              <a:t>页）。</a:t>
            </a:r>
            <a:endParaRPr lang="en-US" altLang="zh-CN" baseline="0" dirty="0"/>
          </a:p>
          <a:p>
            <a:r>
              <a:rPr lang="en-US" altLang="zh-CN" dirty="0"/>
              <a:t>2</a:t>
            </a:r>
            <a:r>
              <a:rPr lang="zh-CN" altLang="en-US" dirty="0"/>
              <a:t>、而</a:t>
            </a:r>
            <a:r>
              <a:rPr lang="en-US" altLang="zh-CN" dirty="0"/>
              <a:t>182</a:t>
            </a:r>
            <a:r>
              <a:rPr lang="zh-CN" altLang="en-US" dirty="0"/>
              <a:t>内部，初始</a:t>
            </a:r>
            <a:r>
              <a:rPr lang="en-US" altLang="zh-CN" dirty="0"/>
              <a:t>C0</a:t>
            </a:r>
            <a:r>
              <a:rPr lang="zh-CN" altLang="en-US" dirty="0"/>
              <a:t>到来，就可以</a:t>
            </a:r>
            <a:r>
              <a:rPr lang="en-US" altLang="zh-CN" dirty="0"/>
              <a:t>2</a:t>
            </a:r>
            <a:r>
              <a:rPr lang="zh-CN" altLang="en-US" dirty="0"/>
              <a:t>级门电路延迟生成</a:t>
            </a:r>
            <a:r>
              <a:rPr lang="en-US" altLang="zh-CN" dirty="0"/>
              <a:t>C4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en-US" altLang="zh-CN" dirty="0"/>
              <a:t>3</a:t>
            </a:r>
            <a:r>
              <a:rPr lang="zh-CN" altLang="en-US" dirty="0"/>
              <a:t>、所以</a:t>
            </a:r>
            <a:r>
              <a:rPr lang="en-US" altLang="zh-CN" dirty="0"/>
              <a:t>C16</a:t>
            </a:r>
            <a:r>
              <a:rPr lang="zh-CN" altLang="en-US" dirty="0"/>
              <a:t>直接连下一级，会增加门电路延迟</a:t>
            </a:r>
            <a:r>
              <a:rPr lang="en-US" altLang="zh-CN" dirty="0"/>
              <a:t>2T</a:t>
            </a:r>
            <a:r>
              <a:rPr lang="zh-CN" altLang="en-US" dirty="0"/>
              <a:t>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寻找指令或操作数有效地址的方式</a:t>
            </a:r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r>
              <a:rPr lang="zh-CN" altLang="en-US" dirty="0"/>
              <a:t>、图中蓝色的是控制信号，黑色的是数据流</a:t>
            </a:r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、红色的控制器产生所有控制信号（红色）</a:t>
            </a:r>
            <a:endParaRPr lang="en-US" altLang="zh-CN" dirty="0"/>
          </a:p>
          <a:p>
            <a:r>
              <a:rPr lang="en-US" altLang="zh-CN" dirty="0"/>
              <a:t>3</a:t>
            </a:r>
            <a:r>
              <a:rPr lang="zh-CN" altLang="en-US" dirty="0"/>
              <a:t>、</a:t>
            </a:r>
            <a:r>
              <a:rPr lang="en-US" altLang="zh-CN" dirty="0"/>
              <a:t>out</a:t>
            </a:r>
            <a:r>
              <a:rPr lang="zh-CN" altLang="en-US" dirty="0"/>
              <a:t>类控制信号不能并发（总线分时复用），是互斥性的信号。除了</a:t>
            </a:r>
            <a:r>
              <a:rPr lang="en-US" altLang="zh-CN" dirty="0" err="1"/>
              <a:t>DREout</a:t>
            </a:r>
            <a:r>
              <a:rPr lang="zh-CN" altLang="en-US" dirty="0"/>
              <a:t>，这个是控制内存输出的，不影响内部总线，所以不与其它互斥。</a:t>
            </a:r>
            <a:endParaRPr lang="en-US" altLang="zh-CN" dirty="0"/>
          </a:p>
          <a:p>
            <a:r>
              <a:rPr lang="en-US" altLang="zh-CN" dirty="0"/>
              <a:t>4</a:t>
            </a:r>
            <a:r>
              <a:rPr lang="zh-CN" altLang="en-US" dirty="0"/>
              <a:t>、</a:t>
            </a:r>
            <a:r>
              <a:rPr lang="en-US" altLang="zh-CN" dirty="0"/>
              <a:t>in</a:t>
            </a:r>
            <a:r>
              <a:rPr lang="zh-CN" altLang="en-US" dirty="0"/>
              <a:t>信号互斥，读写信号也互斥。</a:t>
            </a:r>
            <a:endParaRPr lang="en-US" altLang="zh-CN" dirty="0"/>
          </a:p>
          <a:p>
            <a:r>
              <a:rPr lang="en-US" altLang="zh-CN" dirty="0"/>
              <a:t>5</a:t>
            </a:r>
            <a:r>
              <a:rPr lang="zh-CN" altLang="en-US" dirty="0"/>
              <a:t>、举例某寄存器中的数据送到</a:t>
            </a:r>
            <a:r>
              <a:rPr lang="en-US" altLang="zh-CN" dirty="0"/>
              <a:t>X</a:t>
            </a:r>
            <a:r>
              <a:rPr lang="zh-CN" altLang="en-US" dirty="0"/>
              <a:t>寄存器，演示数据通路以及总线的分时复用。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r>
              <a:rPr lang="zh-CN" altLang="en-US" dirty="0"/>
              <a:t>、图中蓝色的是控制信号，黑色的是数据流</a:t>
            </a:r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、红色的控制器产生所有控制信号（红色）</a:t>
            </a:r>
            <a:endParaRPr lang="en-US" altLang="zh-CN" dirty="0"/>
          </a:p>
          <a:p>
            <a:r>
              <a:rPr lang="en-US" altLang="zh-CN" dirty="0"/>
              <a:t>3</a:t>
            </a:r>
            <a:r>
              <a:rPr lang="zh-CN" altLang="en-US" dirty="0"/>
              <a:t>、</a:t>
            </a:r>
            <a:r>
              <a:rPr lang="en-US" altLang="zh-CN" dirty="0"/>
              <a:t>out</a:t>
            </a:r>
            <a:r>
              <a:rPr lang="zh-CN" altLang="en-US" dirty="0"/>
              <a:t>类控制信号不能并发（总线分时复用），是互斥性的信号。除了</a:t>
            </a:r>
            <a:r>
              <a:rPr lang="en-US" altLang="zh-CN" dirty="0" err="1"/>
              <a:t>DREout</a:t>
            </a:r>
            <a:r>
              <a:rPr lang="zh-CN" altLang="en-US" dirty="0"/>
              <a:t>，这个是控制内存输出的，不影响内部总线，所以不与其它互斥。</a:t>
            </a:r>
            <a:endParaRPr lang="en-US" altLang="zh-CN" dirty="0"/>
          </a:p>
          <a:p>
            <a:r>
              <a:rPr lang="en-US" altLang="zh-CN" dirty="0"/>
              <a:t>4</a:t>
            </a:r>
            <a:r>
              <a:rPr lang="zh-CN" altLang="en-US" dirty="0"/>
              <a:t>、</a:t>
            </a:r>
            <a:r>
              <a:rPr lang="en-US" altLang="zh-CN" dirty="0"/>
              <a:t>in</a:t>
            </a:r>
            <a:r>
              <a:rPr lang="zh-CN" altLang="en-US" dirty="0"/>
              <a:t>信号互斥，读写信号也互斥。</a:t>
            </a:r>
            <a:endParaRPr lang="en-US" altLang="zh-CN" dirty="0"/>
          </a:p>
          <a:p>
            <a:r>
              <a:rPr lang="en-US" altLang="zh-CN" dirty="0"/>
              <a:t>5</a:t>
            </a:r>
            <a:r>
              <a:rPr lang="zh-CN" altLang="en-US" dirty="0"/>
              <a:t>、举例某寄存器中的数据送到</a:t>
            </a:r>
            <a:r>
              <a:rPr lang="en-US" altLang="zh-CN" dirty="0"/>
              <a:t>X</a:t>
            </a:r>
            <a:r>
              <a:rPr lang="zh-CN" altLang="en-US" dirty="0"/>
              <a:t>寄存器，演示数据通路以及总线的分时复用。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r>
              <a:rPr lang="zh-CN" altLang="en-US" dirty="0"/>
              <a:t>、图中蓝色的是控制信号，黑色的是数据流</a:t>
            </a:r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、红色的控制器产生所有控制信号（红色）</a:t>
            </a:r>
            <a:endParaRPr lang="en-US" altLang="zh-CN" dirty="0"/>
          </a:p>
          <a:p>
            <a:r>
              <a:rPr lang="en-US" altLang="zh-CN" dirty="0"/>
              <a:t>3</a:t>
            </a:r>
            <a:r>
              <a:rPr lang="zh-CN" altLang="en-US" dirty="0"/>
              <a:t>、</a:t>
            </a:r>
            <a:r>
              <a:rPr lang="en-US" altLang="zh-CN" dirty="0"/>
              <a:t>out</a:t>
            </a:r>
            <a:r>
              <a:rPr lang="zh-CN" altLang="en-US" dirty="0"/>
              <a:t>类控制信号不能并发（总线分时复用），是互斥性的信号。除了</a:t>
            </a:r>
            <a:r>
              <a:rPr lang="en-US" altLang="zh-CN" dirty="0" err="1"/>
              <a:t>DREout</a:t>
            </a:r>
            <a:r>
              <a:rPr lang="zh-CN" altLang="en-US" dirty="0"/>
              <a:t>，这个是控制内存输出的，不影响内部总线，所以不与其它互斥。</a:t>
            </a:r>
            <a:endParaRPr lang="en-US" altLang="zh-CN" dirty="0"/>
          </a:p>
          <a:p>
            <a:r>
              <a:rPr lang="en-US" altLang="zh-CN" dirty="0"/>
              <a:t>4</a:t>
            </a:r>
            <a:r>
              <a:rPr lang="zh-CN" altLang="en-US" dirty="0"/>
              <a:t>、</a:t>
            </a:r>
            <a:r>
              <a:rPr lang="en-US" altLang="zh-CN" dirty="0"/>
              <a:t>in</a:t>
            </a:r>
            <a:r>
              <a:rPr lang="zh-CN" altLang="en-US" dirty="0"/>
              <a:t>信号互斥，读写信号也互斥。</a:t>
            </a:r>
            <a:endParaRPr lang="en-US" altLang="zh-CN" dirty="0"/>
          </a:p>
          <a:p>
            <a:r>
              <a:rPr lang="en-US" altLang="zh-CN" dirty="0"/>
              <a:t>5</a:t>
            </a:r>
            <a:r>
              <a:rPr lang="zh-CN" altLang="en-US" dirty="0"/>
              <a:t>、举例某寄存器中的数据送到</a:t>
            </a:r>
            <a:r>
              <a:rPr lang="en-US" altLang="zh-CN" dirty="0"/>
              <a:t>X</a:t>
            </a:r>
            <a:r>
              <a:rPr lang="zh-CN" altLang="en-US" dirty="0"/>
              <a:t>寄存器，演示数据通路以及总线的分时复用。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r>
              <a:rPr lang="zh-CN" altLang="en-US" dirty="0"/>
              <a:t>、图中蓝色的是控制信号，黑色的是数据流</a:t>
            </a:r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、红色的控制器产生所有控制信号（红色）</a:t>
            </a:r>
            <a:endParaRPr lang="en-US" altLang="zh-CN" dirty="0"/>
          </a:p>
          <a:p>
            <a:r>
              <a:rPr lang="en-US" altLang="zh-CN" dirty="0"/>
              <a:t>3</a:t>
            </a:r>
            <a:r>
              <a:rPr lang="zh-CN" altLang="en-US" dirty="0"/>
              <a:t>、</a:t>
            </a:r>
            <a:r>
              <a:rPr lang="en-US" altLang="zh-CN" dirty="0"/>
              <a:t>out</a:t>
            </a:r>
            <a:r>
              <a:rPr lang="zh-CN" altLang="en-US" dirty="0"/>
              <a:t>类控制信号不能并发（总线分时复用），是互斥性的信号。除了</a:t>
            </a:r>
            <a:r>
              <a:rPr lang="en-US" altLang="zh-CN" dirty="0" err="1"/>
              <a:t>DREout</a:t>
            </a:r>
            <a:r>
              <a:rPr lang="zh-CN" altLang="en-US" dirty="0"/>
              <a:t>，这个是控制内存输出的，不影响内部总线，所以不与其它互斥。</a:t>
            </a:r>
            <a:endParaRPr lang="en-US" altLang="zh-CN" dirty="0"/>
          </a:p>
          <a:p>
            <a:r>
              <a:rPr lang="en-US" altLang="zh-CN" dirty="0"/>
              <a:t>4</a:t>
            </a:r>
            <a:r>
              <a:rPr lang="zh-CN" altLang="en-US" dirty="0"/>
              <a:t>、</a:t>
            </a:r>
            <a:r>
              <a:rPr lang="en-US" altLang="zh-CN" dirty="0"/>
              <a:t>in</a:t>
            </a:r>
            <a:r>
              <a:rPr lang="zh-CN" altLang="en-US" dirty="0"/>
              <a:t>信号互斥，读写信号也互斥。</a:t>
            </a:r>
            <a:endParaRPr lang="en-US" altLang="zh-CN" dirty="0"/>
          </a:p>
          <a:p>
            <a:r>
              <a:rPr lang="en-US" altLang="zh-CN" dirty="0"/>
              <a:t>5</a:t>
            </a:r>
            <a:r>
              <a:rPr lang="zh-CN" altLang="en-US" dirty="0"/>
              <a:t>、举例某寄存器中的数据送到</a:t>
            </a:r>
            <a:r>
              <a:rPr lang="en-US" altLang="zh-CN" dirty="0"/>
              <a:t>X</a:t>
            </a:r>
            <a:r>
              <a:rPr lang="zh-CN" altLang="en-US" dirty="0"/>
              <a:t>寄存器，演示数据通路以及总线的分时复用。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 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 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 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r>
              <a:rPr lang="zh-CN" altLang="en-US" dirty="0"/>
              <a:t>、状态周期电位，取指（</a:t>
            </a:r>
            <a:r>
              <a:rPr lang="en-US" altLang="zh-CN" dirty="0"/>
              <a:t>M</a:t>
            </a:r>
            <a:r>
              <a:rPr lang="en-US" altLang="zh-CN" baseline="-25000" dirty="0"/>
              <a:t>IF</a:t>
            </a:r>
            <a:r>
              <a:rPr lang="zh-CN" altLang="en-US" dirty="0"/>
              <a:t>）、译码（</a:t>
            </a:r>
            <a:r>
              <a:rPr lang="en-US" altLang="zh-CN" dirty="0"/>
              <a:t>M</a:t>
            </a:r>
            <a:r>
              <a:rPr lang="en-US" altLang="zh-CN" baseline="-25000" dirty="0"/>
              <a:t>ID</a:t>
            </a:r>
            <a:r>
              <a:rPr lang="zh-CN" altLang="en-US" dirty="0"/>
              <a:t>）、执行（</a:t>
            </a:r>
            <a:r>
              <a:rPr lang="en-US" altLang="zh-CN" dirty="0"/>
              <a:t>M</a:t>
            </a:r>
            <a:r>
              <a:rPr lang="en-US" altLang="zh-CN" baseline="-25000" dirty="0"/>
              <a:t>EX</a:t>
            </a:r>
            <a:r>
              <a:rPr lang="zh-CN" altLang="en-US" dirty="0"/>
              <a:t>）、写回（</a:t>
            </a:r>
            <a:r>
              <a:rPr lang="en-US" altLang="zh-CN" dirty="0"/>
              <a:t>M</a:t>
            </a:r>
            <a:r>
              <a:rPr lang="en-US" altLang="zh-CN" baseline="-25000" dirty="0"/>
              <a:t>WB</a:t>
            </a:r>
            <a:r>
              <a:rPr lang="zh-CN" altLang="en-US" dirty="0"/>
              <a:t>）分别用高点平表示处于指令执行处于的当前状态（阶段）。</a:t>
            </a:r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、节拍电位，</a:t>
            </a:r>
            <a:r>
              <a:rPr lang="en-US" altLang="zh-CN" dirty="0"/>
              <a:t>T1,T2,T3,T4</a:t>
            </a:r>
            <a:r>
              <a:rPr lang="zh-CN" altLang="en-US" dirty="0"/>
              <a:t>指示某个执行状态（阶段）中的第几节拍。</a:t>
            </a:r>
            <a:endParaRPr lang="en-US" altLang="zh-CN" dirty="0"/>
          </a:p>
          <a:p>
            <a:r>
              <a:rPr lang="en-US" altLang="zh-CN" dirty="0"/>
              <a:t>3</a:t>
            </a:r>
            <a:r>
              <a:rPr lang="zh-CN" altLang="en-US" dirty="0"/>
              <a:t>、这样指令执行的过程中</a:t>
            </a:r>
            <a:r>
              <a:rPr lang="zh-CN" altLang="en-US" b="1" i="0" u="sng" dirty="0"/>
              <a:t>与时钟有关的信号</a:t>
            </a:r>
            <a:r>
              <a:rPr lang="zh-CN" altLang="en-US" dirty="0"/>
              <a:t>就</a:t>
            </a:r>
            <a:r>
              <a:rPr lang="zh-CN" altLang="en-US" b="1" dirty="0"/>
              <a:t>转变为</a:t>
            </a:r>
            <a:r>
              <a:rPr lang="zh-CN" altLang="en-US" b="1" u="sng" dirty="0"/>
              <a:t>电平信号</a:t>
            </a:r>
            <a:r>
              <a:rPr lang="zh-CN" altLang="en-US" dirty="0"/>
              <a:t>。从而时钟信号变为了</a:t>
            </a:r>
            <a:r>
              <a:rPr lang="zh-CN" altLang="en-US" b="1" dirty="0"/>
              <a:t>逻辑信号</a:t>
            </a:r>
            <a:r>
              <a:rPr lang="zh-CN" altLang="en-US" dirty="0"/>
              <a:t>。因此可以把硬布线控制器从</a:t>
            </a:r>
            <a:r>
              <a:rPr lang="zh-CN" altLang="en-US" b="1" dirty="0"/>
              <a:t>同步时序电路</a:t>
            </a:r>
            <a:r>
              <a:rPr lang="zh-CN" altLang="en-US" dirty="0"/>
              <a:t>变为了</a:t>
            </a:r>
            <a:r>
              <a:rPr lang="zh-CN" altLang="en-US" b="1" u="sng" dirty="0">
                <a:solidFill>
                  <a:srgbClr val="FF0000"/>
                </a:solidFill>
              </a:rPr>
              <a:t>组合逻辑电路</a:t>
            </a:r>
            <a:r>
              <a:rPr lang="zh-CN" altLang="en-US" dirty="0"/>
              <a:t>。</a:t>
            </a:r>
            <a:endParaRPr lang="en-US" altLang="zh-CN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dirty="0"/>
              <a:t>4</a:t>
            </a:r>
            <a:r>
              <a:rPr lang="zh-CN" altLang="en-US" dirty="0"/>
              <a:t>、可以得到控制器中每一个控制信号的逻辑表达式，如</a:t>
            </a:r>
            <a:r>
              <a:rPr lang="en-US" altLang="zh-CN" sz="1200" dirty="0" err="1">
                <a:solidFill>
                  <a:schemeClr val="tx1"/>
                </a:solidFill>
              </a:rPr>
              <a:t>MemRead</a:t>
            </a:r>
            <a:r>
              <a:rPr lang="en-US" altLang="zh-CN" sz="1200" dirty="0">
                <a:solidFill>
                  <a:schemeClr val="tx1"/>
                </a:solidFill>
              </a:rPr>
              <a:t>=</a:t>
            </a:r>
            <a:r>
              <a:rPr lang="en-US" altLang="zh-CN" sz="1200" dirty="0">
                <a:solidFill>
                  <a:schemeClr val="accent5"/>
                </a:solidFill>
              </a:rPr>
              <a:t>M</a:t>
            </a:r>
            <a:r>
              <a:rPr lang="en-US" altLang="zh-CN" sz="1200" baseline="-25000" dirty="0">
                <a:solidFill>
                  <a:schemeClr val="accent5"/>
                </a:solidFill>
              </a:rPr>
              <a:t>IF</a:t>
            </a:r>
            <a:r>
              <a:rPr lang="en-US" altLang="zh-CN" sz="1200" b="1" dirty="0">
                <a:solidFill>
                  <a:schemeClr val="tx1"/>
                </a:solidFill>
              </a:rPr>
              <a:t> · (</a:t>
            </a:r>
            <a:r>
              <a:rPr lang="en-US" altLang="zh-CN" sz="1200" dirty="0">
                <a:solidFill>
                  <a:srgbClr val="FF6600"/>
                </a:solidFill>
              </a:rPr>
              <a:t>T2+T3</a:t>
            </a:r>
            <a:r>
              <a:rPr lang="en-US" altLang="zh-CN" sz="1200" b="1" dirty="0">
                <a:solidFill>
                  <a:schemeClr val="tx1"/>
                </a:solidFill>
              </a:rPr>
              <a:t>) </a:t>
            </a:r>
            <a:r>
              <a:rPr lang="en-US" altLang="zh-CN" sz="1200" dirty="0">
                <a:solidFill>
                  <a:schemeClr val="tx1"/>
                </a:solidFill>
              </a:rPr>
              <a:t>+ </a:t>
            </a:r>
            <a:r>
              <a:rPr lang="en-US" altLang="zh-CN" sz="1200" dirty="0">
                <a:solidFill>
                  <a:srgbClr val="C00000"/>
                </a:solidFill>
              </a:rPr>
              <a:t>Load</a:t>
            </a:r>
            <a:r>
              <a:rPr lang="en-US" altLang="zh-CN" sz="1200" dirty="0">
                <a:solidFill>
                  <a:schemeClr val="tx1"/>
                </a:solidFill>
              </a:rPr>
              <a:t> </a:t>
            </a:r>
            <a:r>
              <a:rPr lang="en-US" altLang="zh-CN" sz="1200" b="1" dirty="0">
                <a:solidFill>
                  <a:schemeClr val="tx1"/>
                </a:solidFill>
              </a:rPr>
              <a:t>·</a:t>
            </a:r>
            <a:r>
              <a:rPr lang="en-US" altLang="zh-CN" sz="1200" dirty="0">
                <a:solidFill>
                  <a:schemeClr val="tx1"/>
                </a:solidFill>
              </a:rPr>
              <a:t> </a:t>
            </a:r>
            <a:r>
              <a:rPr lang="en-US" altLang="zh-CN" sz="1200" dirty="0">
                <a:solidFill>
                  <a:schemeClr val="accent5"/>
                </a:solidFill>
              </a:rPr>
              <a:t>M</a:t>
            </a:r>
            <a:r>
              <a:rPr lang="en-US" altLang="zh-CN" sz="1200" baseline="-25000" dirty="0">
                <a:solidFill>
                  <a:schemeClr val="accent5"/>
                </a:solidFill>
              </a:rPr>
              <a:t>EX</a:t>
            </a:r>
            <a:r>
              <a:rPr lang="en-US" altLang="zh-CN" sz="1200" b="1" dirty="0">
                <a:solidFill>
                  <a:schemeClr val="tx1"/>
                </a:solidFill>
              </a:rPr>
              <a:t> · (</a:t>
            </a:r>
            <a:r>
              <a:rPr lang="en-US" altLang="zh-CN" sz="1200" dirty="0">
                <a:solidFill>
                  <a:srgbClr val="FF6600"/>
                </a:solidFill>
              </a:rPr>
              <a:t>T2+T3</a:t>
            </a:r>
            <a:r>
              <a:rPr lang="en-US" altLang="zh-CN" sz="1200" b="1" dirty="0">
                <a:solidFill>
                  <a:schemeClr val="tx1"/>
                </a:solidFill>
              </a:rPr>
              <a:t>)</a:t>
            </a:r>
            <a:r>
              <a:rPr lang="zh-CN" altLang="en-US" sz="1200" b="1" baseline="0" dirty="0">
                <a:solidFill>
                  <a:schemeClr val="tx1"/>
                </a:solidFill>
              </a:rPr>
              <a:t>    </a:t>
            </a:r>
            <a:r>
              <a:rPr lang="zh-CN" altLang="en-US" sz="1200" b="0" baseline="0" dirty="0">
                <a:solidFill>
                  <a:schemeClr val="tx1"/>
                </a:solidFill>
              </a:rPr>
              <a:t>取指令的</a:t>
            </a:r>
            <a:r>
              <a:rPr lang="en-US" altLang="zh-CN" sz="1200" b="0" baseline="0" dirty="0">
                <a:solidFill>
                  <a:schemeClr val="tx1"/>
                </a:solidFill>
              </a:rPr>
              <a:t>T2,T3</a:t>
            </a:r>
            <a:r>
              <a:rPr lang="zh-CN" altLang="en-US" sz="1200" b="0" baseline="0" dirty="0">
                <a:solidFill>
                  <a:schemeClr val="tx1"/>
                </a:solidFill>
              </a:rPr>
              <a:t>节拍需要读内存信号有效，</a:t>
            </a:r>
            <a:r>
              <a:rPr lang="en-US" altLang="zh-CN" sz="1200" b="0" baseline="0" dirty="0">
                <a:solidFill>
                  <a:schemeClr val="tx1"/>
                </a:solidFill>
              </a:rPr>
              <a:t>load</a:t>
            </a:r>
            <a:r>
              <a:rPr lang="zh-CN" altLang="en-US" sz="1200" b="0" baseline="0" dirty="0">
                <a:solidFill>
                  <a:schemeClr val="tx1"/>
                </a:solidFill>
              </a:rPr>
              <a:t>指令执行的</a:t>
            </a:r>
            <a:r>
              <a:rPr lang="en-US" altLang="zh-CN" sz="1200" b="0" baseline="0" dirty="0">
                <a:solidFill>
                  <a:schemeClr val="tx1"/>
                </a:solidFill>
              </a:rPr>
              <a:t>T2,T3</a:t>
            </a:r>
            <a:r>
              <a:rPr lang="zh-CN" altLang="en-US" sz="1200" b="0" baseline="0" dirty="0">
                <a:solidFill>
                  <a:schemeClr val="tx1"/>
                </a:solidFill>
              </a:rPr>
              <a:t>周期需要读内存信号有效。</a:t>
            </a:r>
            <a:endParaRPr lang="en-US" altLang="zh-CN" sz="1200" b="0" dirty="0">
              <a:solidFill>
                <a:schemeClr val="tx1"/>
              </a:solidFill>
            </a:endParaRPr>
          </a:p>
          <a:p>
            <a:r>
              <a:rPr lang="en-US" altLang="zh-CN" dirty="0"/>
              <a:t>5</a:t>
            </a:r>
            <a:r>
              <a:rPr lang="zh-CN" altLang="en-US" dirty="0"/>
              <a:t>、三级时序系统可以控制信号产生的时间以及持续时间，通过把</a:t>
            </a:r>
            <a:r>
              <a:rPr lang="zh-CN" altLang="en-US" b="1" dirty="0"/>
              <a:t>状态周期电位</a:t>
            </a:r>
            <a:r>
              <a:rPr lang="zh-CN" altLang="en-US" dirty="0"/>
              <a:t>和</a:t>
            </a:r>
            <a:r>
              <a:rPr lang="zh-CN" altLang="en-US" b="1" dirty="0"/>
              <a:t>节拍电位</a:t>
            </a:r>
            <a:r>
              <a:rPr lang="zh-CN" altLang="en-US" dirty="0"/>
              <a:t>与</a:t>
            </a:r>
            <a:r>
              <a:rPr lang="zh-CN" altLang="en-US" b="1" dirty="0"/>
              <a:t>指令译码信号</a:t>
            </a:r>
            <a:r>
              <a:rPr lang="zh-CN" altLang="en-US" b="0" dirty="0"/>
              <a:t>进行</a:t>
            </a:r>
            <a:r>
              <a:rPr lang="zh-CN" altLang="en-US" dirty="0"/>
              <a:t>与操作来控制信号的产生以及持续时间的长短。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 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 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D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正数补码与原码相同。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ABC</a:t>
            </a:r>
            <a:r>
              <a:rPr lang="zh-CN" altLang="en-US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都对。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B </a:t>
            </a:r>
            <a:r>
              <a:rPr lang="zh-CN" altLang="en-US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补码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0</a:t>
            </a:r>
            <a:r>
              <a:rPr lang="zh-CN" altLang="en-US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唯一。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B</a:t>
            </a:r>
            <a:endParaRPr lang="en-US" altLang="zh-CN" dirty="0"/>
          </a:p>
          <a:p>
            <a:endParaRPr lang="en-US" altLang="zh-CN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移码的符号和补码的相反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,</a:t>
            </a:r>
            <a:r>
              <a:rPr lang="zh-CN" altLang="en-US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数据位相同。其余都正确。</a:t>
            </a:r>
            <a:endParaRPr lang="zh-CN" altLang="en-US" sz="12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B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在浮点数总的位数不变的情况下，阶码位数越多，尾数位数越少；即表示的范围越大，精度越低</a:t>
            </a:r>
            <a:endParaRPr lang="zh-CN" altLang="en-US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D</a:t>
            </a:r>
            <a:endParaRPr lang="en-US" altLang="zh-CN" dirty="0"/>
          </a:p>
          <a:p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dirty="0"/>
              <a:t>32</a:t>
            </a:r>
            <a:r>
              <a:rPr lang="zh-CN" altLang="en-US" dirty="0"/>
              <a:t>位浮点数，</a:t>
            </a:r>
            <a:r>
              <a:rPr lang="en-US" altLang="zh-CN" dirty="0"/>
              <a:t>1</a:t>
            </a:r>
            <a:r>
              <a:rPr lang="zh-CN" altLang="en-US" dirty="0"/>
              <a:t>位符号位，</a:t>
            </a:r>
            <a:r>
              <a:rPr lang="en-US" altLang="zh-CN" dirty="0"/>
              <a:t>8</a:t>
            </a:r>
            <a:r>
              <a:rPr lang="zh-CN" altLang="en-US" dirty="0"/>
              <a:t>位阶码；写成二进制为</a:t>
            </a:r>
            <a:r>
              <a:rPr lang="en-US" altLang="zh-CN" dirty="0"/>
              <a:t>0100 0001 1 010 0100 1100 0000 0000 0000</a:t>
            </a:r>
            <a:r>
              <a:rPr lang="zh-CN" altLang="en-US" dirty="0"/>
              <a:t>，故阶码是</a:t>
            </a:r>
            <a:r>
              <a:rPr lang="en-US" altLang="zh-CN" dirty="0"/>
              <a:t>1000 0011 – 0111 111 =4</a:t>
            </a:r>
            <a:r>
              <a:rPr lang="zh-CN" altLang="en-US" dirty="0"/>
              <a:t>； </a:t>
            </a:r>
            <a:r>
              <a:rPr lang="en-US" altLang="zh-CN" dirty="0"/>
              <a:t>2</a:t>
            </a:r>
            <a:r>
              <a:rPr lang="en-US" altLang="zh-CN" baseline="30000" dirty="0"/>
              <a:t>4</a:t>
            </a:r>
            <a:r>
              <a:rPr lang="en-US" altLang="zh-CN" dirty="0"/>
              <a:t>=16</a:t>
            </a:r>
            <a:r>
              <a:rPr lang="zh-CN" altLang="en-US" dirty="0"/>
              <a:t>，是正数。所以为一个大于</a:t>
            </a:r>
            <a:r>
              <a:rPr lang="en-US" altLang="zh-CN" dirty="0"/>
              <a:t>16</a:t>
            </a:r>
            <a:r>
              <a:rPr lang="zh-CN" altLang="en-US" dirty="0"/>
              <a:t>的数，即可知只有</a:t>
            </a:r>
            <a:r>
              <a:rPr lang="en-US" altLang="zh-CN" dirty="0"/>
              <a:t>D</a:t>
            </a:r>
            <a:r>
              <a:rPr lang="zh-CN" altLang="en-US" dirty="0"/>
              <a:t>为正确答案。</a:t>
            </a:r>
            <a:r>
              <a:rPr lang="en-US" altLang="zh-CN" sz="1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黑体" panose="02010609060101010101" pitchFamily="49" charset="-122"/>
              </a:rPr>
              <a:t>F</a:t>
            </a:r>
            <a:r>
              <a:rPr lang="zh-CN" altLang="en-US" sz="1200" b="1" baseline="-25000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黑体" panose="02010609060101010101" pitchFamily="49" charset="-122"/>
              </a:rPr>
              <a:t>真</a:t>
            </a:r>
            <a:r>
              <a:rPr lang="en-US" altLang="zh-CN" sz="1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黑体" panose="02010609060101010101" pitchFamily="49" charset="-122"/>
              </a:rPr>
              <a:t>=(-1)</a:t>
            </a:r>
            <a:r>
              <a:rPr lang="en-US" altLang="zh-CN" sz="1200" b="1" baseline="30000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黑体" panose="02010609060101010101" pitchFamily="49" charset="-122"/>
              </a:rPr>
              <a:t>S</a:t>
            </a:r>
            <a:r>
              <a:rPr lang="en-US" altLang="zh-CN" sz="1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黑体" panose="02010609060101010101" pitchFamily="49" charset="-122"/>
              </a:rPr>
              <a:t>×(1+M)×2</a:t>
            </a:r>
            <a:r>
              <a:rPr lang="en-US" altLang="zh-CN" sz="1200" b="1" baseline="30000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黑体" panose="02010609060101010101" pitchFamily="49" charset="-122"/>
              </a:rPr>
              <a:t>E-127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dirty="0"/>
              <a:t>尾数：</a:t>
            </a:r>
            <a:r>
              <a:rPr lang="en-US" altLang="zh-CN" dirty="0"/>
              <a:t>1+010 0100 1100 0000 0000 0000=1+0.25+1/32+1/256+1/512=1.287</a:t>
            </a:r>
            <a:endParaRPr lang="en-US" altLang="zh-CN" dirty="0"/>
          </a:p>
          <a:p>
            <a:r>
              <a:rPr lang="en-US" altLang="zh-CN" dirty="0"/>
              <a:t>f=1.287*2</a:t>
            </a:r>
            <a:r>
              <a:rPr lang="en-US" altLang="zh-CN" baseline="30000" dirty="0"/>
              <a:t>4</a:t>
            </a:r>
            <a:r>
              <a:rPr lang="en-US" altLang="zh-CN" baseline="0" dirty="0"/>
              <a:t>=20.59375</a:t>
            </a:r>
            <a:endParaRPr lang="zh-CN" altLang="en-US" baseline="0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B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F</a:t>
            </a:r>
            <a:r>
              <a:rPr lang="zh-CN" altLang="en-US" sz="1200" baseline="-25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真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=(-1)</a:t>
            </a:r>
            <a:r>
              <a:rPr lang="en-US" altLang="zh-CN" sz="1200" baseline="30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S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×(1+M)×2</a:t>
            </a:r>
            <a:r>
              <a:rPr lang="en-US" altLang="zh-CN" sz="1200" baseline="30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E-127</a:t>
            </a:r>
            <a:endParaRPr lang="en-US" altLang="zh-CN" sz="1200" baseline="30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0100 0001 0011 0110 0000 0000 0000 0000
S=0 </a:t>
            </a:r>
            <a:r>
              <a:rPr lang="zh-CN" altLang="en-US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阶码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E:100 0001 0=128+2=130  e=E-127=3</a:t>
            </a:r>
            <a:endParaRPr lang="en-US" altLang="zh-CN" sz="12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r>
              <a:rPr lang="zh-CN" altLang="en-US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尾数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:011 0110 0000 0000 0000 0000=1+(1 /4+1/8+1/32+1/64)=1.422
F=1.422*8=11.375</a:t>
            </a:r>
            <a:endParaRPr lang="zh-CN" altLang="en-US" sz="12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pPr marL="457200" lvl="1" indent="0">
              <a:lnSpc>
                <a:spcPct val="150000"/>
              </a:lnSpc>
              <a:buNone/>
            </a:pP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  <a:sym typeface="+mn-ea"/>
              </a:rPr>
              <a:t>补码加法</a:t>
            </a:r>
            <a:r>
              <a:rPr lang="zh-CN" altLang="en-US" b="1" dirty="0">
                <a:sym typeface="+mn-ea"/>
              </a:rPr>
              <a:t>：</a:t>
            </a:r>
            <a:r>
              <a:rPr lang="en-US" altLang="zh-CN" b="1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+mn-ea"/>
              </a:rPr>
              <a:t>[X</a:t>
            </a:r>
            <a:r>
              <a:rPr lang="zh-CN" altLang="en-US" b="1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+mn-ea"/>
              </a:rPr>
              <a:t>＋</a:t>
            </a:r>
            <a:r>
              <a:rPr lang="en-US" altLang="zh-CN" b="1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+mn-ea"/>
              </a:rPr>
              <a:t>Y]</a:t>
            </a:r>
            <a:r>
              <a:rPr lang="zh-CN" altLang="en-US" b="1" baseline="-25000" dirty="0">
                <a:latin typeface="Segoe UI Black" panose="020B0A02040204020203" pitchFamily="34" charset="0"/>
                <a:ea typeface="楷体" panose="02010609060101010101" pitchFamily="49" charset="-122"/>
                <a:cs typeface="Segoe UI Black" panose="020B0A02040204020203" pitchFamily="34" charset="0"/>
                <a:sym typeface="+mn-ea"/>
              </a:rPr>
              <a:t>补 </a:t>
            </a:r>
            <a:r>
              <a:rPr lang="en-US" altLang="zh-CN" b="1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+mn-ea"/>
              </a:rPr>
              <a:t>= [X]</a:t>
            </a:r>
            <a:r>
              <a:rPr lang="zh-CN" altLang="en-US" b="1" baseline="-25000" dirty="0">
                <a:latin typeface="Segoe UI Black" panose="020B0A02040204020203" pitchFamily="34" charset="0"/>
                <a:ea typeface="楷体" panose="02010609060101010101" pitchFamily="49" charset="-122"/>
                <a:cs typeface="Segoe UI Black" panose="020B0A02040204020203" pitchFamily="34" charset="0"/>
                <a:sym typeface="+mn-ea"/>
              </a:rPr>
              <a:t>补</a:t>
            </a:r>
            <a:r>
              <a:rPr lang="zh-CN" altLang="en-US" b="1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+mn-ea"/>
              </a:rPr>
              <a:t>＋</a:t>
            </a:r>
            <a:r>
              <a:rPr lang="en-US" altLang="zh-CN" b="1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+mn-ea"/>
              </a:rPr>
              <a:t> [Y]</a:t>
            </a:r>
            <a:r>
              <a:rPr lang="zh-CN" altLang="en-US" b="1" baseline="-25000" dirty="0">
                <a:latin typeface="Segoe UI Black" panose="020B0A02040204020203" pitchFamily="34" charset="0"/>
                <a:ea typeface="楷体" panose="02010609060101010101" pitchFamily="49" charset="-122"/>
                <a:cs typeface="Segoe UI Black" panose="020B0A02040204020203" pitchFamily="34" charset="0"/>
                <a:sym typeface="+mn-ea"/>
              </a:rPr>
              <a:t>补</a:t>
            </a:r>
            <a:endParaRPr lang="zh-CN" altLang="en-US" b="1" baseline="-25000" dirty="0">
              <a:latin typeface="Segoe UI Black" panose="020B0A02040204020203" pitchFamily="34" charset="0"/>
              <a:ea typeface="楷体" panose="02010609060101010101" pitchFamily="49" charset="-122"/>
              <a:cs typeface="Segoe UI Black" panose="020B0A02040204020203" pitchFamily="34" charset="0"/>
            </a:endParaRPr>
          </a:p>
          <a:p>
            <a:pPr marL="457200" lvl="1" indent="0">
              <a:lnSpc>
                <a:spcPct val="150000"/>
              </a:lnSpc>
              <a:buNone/>
            </a:pP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  <a:sym typeface="+mn-ea"/>
              </a:rPr>
              <a:t>补码减法</a:t>
            </a:r>
            <a:r>
              <a:rPr lang="zh-CN" altLang="en-US" b="1" dirty="0">
                <a:sym typeface="+mn-ea"/>
              </a:rPr>
              <a:t>：</a:t>
            </a:r>
            <a:r>
              <a:rPr lang="en-US" altLang="zh-CN" b="1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+mn-ea"/>
              </a:rPr>
              <a:t>[X−Y]</a:t>
            </a:r>
            <a:r>
              <a:rPr lang="zh-CN" altLang="en-US" b="1" baseline="-25000" dirty="0">
                <a:latin typeface="Segoe UI Black" panose="020B0A02040204020203" pitchFamily="34" charset="0"/>
                <a:ea typeface="楷体" panose="02010609060101010101" pitchFamily="49" charset="-122"/>
                <a:cs typeface="Segoe UI Black" panose="020B0A02040204020203" pitchFamily="34" charset="0"/>
                <a:sym typeface="+mn-ea"/>
              </a:rPr>
              <a:t>补 </a:t>
            </a:r>
            <a:r>
              <a:rPr lang="en-US" altLang="zh-CN" b="1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+mn-ea"/>
              </a:rPr>
              <a:t>= [X]</a:t>
            </a:r>
            <a:r>
              <a:rPr lang="zh-CN" altLang="en-US" b="1" baseline="-25000" dirty="0">
                <a:latin typeface="Segoe UI Black" panose="020B0A02040204020203" pitchFamily="34" charset="0"/>
                <a:ea typeface="楷体" panose="02010609060101010101" pitchFamily="49" charset="-122"/>
                <a:cs typeface="Segoe UI Black" panose="020B0A02040204020203" pitchFamily="34" charset="0"/>
                <a:sym typeface="+mn-ea"/>
              </a:rPr>
              <a:t>补</a:t>
            </a:r>
            <a:r>
              <a:rPr lang="zh-CN" altLang="en-US" b="1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+mn-ea"/>
              </a:rPr>
              <a:t>＋ </a:t>
            </a:r>
            <a:r>
              <a:rPr lang="en-US" altLang="zh-CN" b="1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+mn-ea"/>
              </a:rPr>
              <a:t>[−Y]</a:t>
            </a:r>
            <a:r>
              <a:rPr lang="zh-CN" altLang="en-US" b="1" baseline="-25000" dirty="0">
                <a:latin typeface="Segoe UI Black" panose="020B0A02040204020203" pitchFamily="34" charset="0"/>
                <a:ea typeface="楷体" panose="02010609060101010101" pitchFamily="49" charset="-122"/>
                <a:cs typeface="Segoe UI Black" panose="020B0A02040204020203" pitchFamily="34" charset="0"/>
                <a:sym typeface="+mn-ea"/>
              </a:rPr>
              <a:t>补 </a:t>
            </a:r>
            <a:endParaRPr lang="en-US" dirty="0">
              <a:solidFill>
                <a:schemeClr val="tx1"/>
              </a:solidFill>
              <a:sym typeface="Symbol" panose="05050102010706020507" pitchFamily="18" charset="2"/>
            </a:endParaRPr>
          </a:p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4" Type="http://schemas.microsoft.com/office/2007/relationships/hdphoto" Target="../media/image4.wdp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63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9DA9CF-03F6-42E8-909A-D8D840B3AC4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B504D-74F3-442C-BEA0-A4B04CBF962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PhAnim="0" showMasterSp="0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-</a:t>
            </a:r>
            <a:fld id="{ADB768AF-D19D-4B19-B140-7DF97929A9A1}" type="slidenum">
              <a:rPr lang="en-US" altLang="zh-CN"/>
            </a:fld>
            <a:r>
              <a:rPr lang="en-US" altLang="zh-CN"/>
              <a:t>- </a:t>
            </a:r>
            <a:endParaRPr lang="en-US" altLang="zh-CN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27381" y="980728"/>
            <a:ext cx="10957984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US" altLang="zh-CN"/>
              <a:t> -</a:t>
            </a:r>
            <a:fld id="{7DB7D154-6577-432F-8144-43C687260925}" type="slidenum">
              <a:rPr lang="en-US" altLang="zh-CN" smtClean="0"/>
            </a:fld>
            <a:r>
              <a:rPr lang="en-US" altLang="zh-CN"/>
              <a:t>- </a:t>
            </a:r>
            <a:endParaRPr lang="en-US" altLang="zh-CN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</a:t>
            </a:r>
            <a:r>
              <a:rPr lang="zh-CN" altLang="en-US" dirty="0"/>
              <a:t>此处编辑母版标题样式</a:t>
            </a:r>
            <a:endParaRPr lang="zh-CN" altLang="en-US" dirty="0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527381" y="1052984"/>
            <a:ext cx="5472608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8" name="内容占位符 2"/>
          <p:cNvSpPr>
            <a:spLocks noGrp="1"/>
          </p:cNvSpPr>
          <p:nvPr>
            <p:ph idx="11"/>
          </p:nvPr>
        </p:nvSpPr>
        <p:spPr>
          <a:xfrm>
            <a:off x="6288021" y="1052984"/>
            <a:ext cx="5472608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US" altLang="zh-CN"/>
              <a:t> -</a:t>
            </a:r>
            <a:fld id="{5F521C08-B429-4574-BE91-8CD5A8D82BBE}" type="slidenum">
              <a:rPr lang="en-US" altLang="zh-CN" smtClean="0"/>
            </a:fld>
            <a:r>
              <a:rPr lang="en-US" altLang="zh-CN"/>
              <a:t>- </a:t>
            </a:r>
            <a:endParaRPr lang="en-US" altLang="zh-CN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 showMasterPhAnim="0" showMasterSp="0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12192000" cy="836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glow rad="127000">
              <a:schemeClr val="bg1">
                <a:alpha val="38000"/>
              </a:schemeClr>
            </a:glow>
          </a:effectLst>
        </p:spPr>
      </p:pic>
      <p:sp>
        <p:nvSpPr>
          <p:cNvPr id="6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 showMasterPhAnim="0" showMasterSp="0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12192000" cy="836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glow rad="127000">
              <a:schemeClr val="bg1">
                <a:alpha val="38000"/>
              </a:schemeClr>
            </a:glow>
          </a:effectLst>
        </p:spPr>
      </p:pic>
      <p:sp>
        <p:nvSpPr>
          <p:cNvPr id="5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3951" y="6023137"/>
            <a:ext cx="12192000" cy="836613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  <a:effectLst>
            <a:glow rad="127000">
              <a:schemeClr val="bg1">
                <a:alpha val="38000"/>
              </a:schemeClr>
            </a:glow>
          </a:effectLst>
        </p:spPr>
      </p:pic>
      <p:sp>
        <p:nvSpPr>
          <p:cNvPr id="9" name="灯片编号占位符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10223500" y="6237288"/>
            <a:ext cx="1354667" cy="476250"/>
          </a:xfrm>
          <a:noFill/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807A58F-92FA-4C20-BF32-9E303ED892C9}" type="slidenum">
              <a:rPr lang="en-US" altLang="zh-CN" smtClean="0">
                <a:latin typeface="Arial" panose="020B0604020202020204" pitchFamily="34" charset="0"/>
              </a:rPr>
            </a:fld>
            <a:endParaRPr lang="en-US" altLang="zh-CN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 showMasterPhAnim="0" showMasterSp="0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12192000" cy="836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glow rad="127000">
              <a:schemeClr val="bg1">
                <a:alpha val="38000"/>
              </a:schemeClr>
            </a:glow>
          </a:effectLst>
        </p:spPr>
      </p:pic>
      <p:sp>
        <p:nvSpPr>
          <p:cNvPr id="6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609600" y="214313"/>
            <a:ext cx="10972800" cy="587851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矩形 15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24417" y="6524625"/>
            <a:ext cx="1919816" cy="196850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ADB7D70D-7DF3-4918-ACB7-161C21D1246F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showMasterSp="0" userDrawn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12192000" cy="836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glow rad="127000">
              <a:schemeClr val="bg1">
                <a:alpha val="38000"/>
              </a:schemeClr>
            </a:glow>
          </a:effectLst>
        </p:spPr>
      </p:pic>
      <p:sp>
        <p:nvSpPr>
          <p:cNvPr id="8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1"/>
            <a:ext cx="10668000" cy="1216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1251" y="1752600"/>
            <a:ext cx="5232400" cy="4267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0" y="6248400"/>
            <a:ext cx="2641600" cy="476250"/>
          </a:xfrm>
          <a:prstGeom prst="rect">
            <a:avLst/>
          </a:prstGeom>
        </p:spPr>
        <p:txBody>
          <a:bodyPr/>
          <a:lstStyle>
            <a:lvl1pPr algn="r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" name="Rectangle 7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711200" y="6153150"/>
            <a:ext cx="3657600" cy="476250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zh-CN" altLang="en-US"/>
              <a:t>计算机组成原理  </a:t>
            </a:r>
            <a:r>
              <a:rPr lang="en-US" altLang="zh-CN"/>
              <a:t>Slide</a:t>
            </a:r>
            <a:r>
              <a:rPr lang="en-US" altLang="zh-CN" sz="1200"/>
              <a:t> </a:t>
            </a:r>
            <a:fld id="{FD3FAE62-0744-4188-868F-C5ADF094D286}" type="slidenum">
              <a:rPr lang="en-US" altLang="zh-CN" sz="1200">
                <a:solidFill>
                  <a:schemeClr val="accent2"/>
                </a:solidFill>
              </a:rPr>
            </a:fld>
            <a:r>
              <a:rPr lang="en-US" altLang="zh-CN" sz="1200"/>
              <a:t> </a:t>
            </a:r>
            <a:endParaRPr lang="en-US" altLang="zh-CN" sz="120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椭圆 14"/>
          <p:cNvSpPr/>
          <p:nvPr userDrawn="1"/>
        </p:nvSpPr>
        <p:spPr>
          <a:xfrm>
            <a:off x="11290928" y="6595549"/>
            <a:ext cx="246888" cy="246888"/>
          </a:xfrm>
          <a:prstGeom prst="ellipse">
            <a:avLst/>
          </a:prstGeom>
          <a:solidFill>
            <a:srgbClr val="1387B7"/>
          </a:solidFill>
          <a:ln>
            <a:solidFill>
              <a:srgbClr val="1387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7822" y="257614"/>
            <a:ext cx="10515600" cy="617641"/>
          </a:xfrm>
        </p:spPr>
        <p:txBody>
          <a:bodyPr>
            <a:normAutofit/>
          </a:bodyPr>
          <a:lstStyle>
            <a:lvl1pPr>
              <a:defRPr sz="2800" b="1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8" name="矩形 7"/>
          <p:cNvSpPr/>
          <p:nvPr userDrawn="1"/>
        </p:nvSpPr>
        <p:spPr>
          <a:xfrm>
            <a:off x="11430" y="6692474"/>
            <a:ext cx="12180570" cy="169469"/>
          </a:xfrm>
          <a:prstGeom prst="rect">
            <a:avLst/>
          </a:prstGeom>
          <a:solidFill>
            <a:srgbClr val="138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-1270" y="6692474"/>
            <a:ext cx="759220" cy="169469"/>
          </a:xfrm>
          <a:prstGeom prst="rect">
            <a:avLst/>
          </a:prstGeom>
          <a:solidFill>
            <a:srgbClr val="2E4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灯片编号占位符 3"/>
          <p:cNvSpPr txBox="1"/>
          <p:nvPr userDrawn="1"/>
        </p:nvSpPr>
        <p:spPr>
          <a:xfrm>
            <a:off x="11268341" y="6589899"/>
            <a:ext cx="292061" cy="283147"/>
          </a:xfrm>
          <a:prstGeom prst="rect">
            <a:avLst/>
          </a:prstGeom>
        </p:spPr>
        <p:txBody>
          <a:bodyPr vert="horz" wrap="square" lIns="0" tIns="0" rIns="0" bIns="0" rtlCol="0" anchor="ctr" anchorCtr="1"/>
          <a:lstStyle>
            <a:defPPr>
              <a:defRPr lang="zh-CN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5183D58-648D-4475-BEF8-624F48514A30}" type="slidenum">
              <a:rPr lang="zh-CN" altLang="en-US" smtClean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  <a:cs typeface="Segoe UI" panose="020B0502040204020203" pitchFamily="34" charset="0"/>
              </a:rPr>
            </a:fld>
            <a:endParaRPr lang="zh-CN" altLang="en-US" dirty="0">
              <a:solidFill>
                <a:schemeClr val="bg1"/>
              </a:solidFill>
              <a:latin typeface="Impact" panose="020B0806030902050204" pitchFamily="34" charset="0"/>
              <a:ea typeface="微软雅黑" panose="020B0503020204020204" pitchFamily="34" charset="-122"/>
              <a:cs typeface="Segoe UI" panose="020B0502040204020203" pitchFamily="34" charset="0"/>
            </a:endParaRPr>
          </a:p>
        </p:txBody>
      </p:sp>
      <p:sp>
        <p:nvSpPr>
          <p:cNvPr id="13" name="内容占位符 2"/>
          <p:cNvSpPr>
            <a:spLocks noGrp="1"/>
          </p:cNvSpPr>
          <p:nvPr>
            <p:ph idx="1"/>
          </p:nvPr>
        </p:nvSpPr>
        <p:spPr>
          <a:xfrm>
            <a:off x="487822" y="942764"/>
            <a:ext cx="10515599" cy="5637024"/>
          </a:xfrm>
          <a:prstGeom prst="rect">
            <a:avLst/>
          </a:prstGeom>
        </p:spPr>
        <p:txBody>
          <a:bodyPr/>
          <a:lstStyle>
            <a:lvl1pPr marL="342900" indent="-342900" algn="just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812800" indent="-355600" algn="just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 algn="just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algn="just">
              <a:lnSpc>
                <a:spcPct val="120000"/>
              </a:lnSpc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algn="just">
              <a:lnSpc>
                <a:spcPct val="120000"/>
              </a:lnSpc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21" name="任意多边形 20"/>
          <p:cNvSpPr/>
          <p:nvPr userDrawn="1"/>
        </p:nvSpPr>
        <p:spPr>
          <a:xfrm flipV="1">
            <a:off x="326571" y="359908"/>
            <a:ext cx="1386789" cy="432000"/>
          </a:xfrm>
          <a:custGeom>
            <a:avLst/>
            <a:gdLst>
              <a:gd name="connsiteX0" fmla="*/ 167822 w 1386790"/>
              <a:gd name="connsiteY0" fmla="*/ 524933 h 524933"/>
              <a:gd name="connsiteX1" fmla="*/ 168846 w 1386790"/>
              <a:gd name="connsiteY1" fmla="*/ 524933 h 524933"/>
              <a:gd name="connsiteX2" fmla="*/ 168846 w 1386790"/>
              <a:gd name="connsiteY2" fmla="*/ 14598 h 524933"/>
              <a:gd name="connsiteX3" fmla="*/ 1386790 w 1386790"/>
              <a:gd name="connsiteY3" fmla="*/ 14598 h 524933"/>
              <a:gd name="connsiteX4" fmla="*/ 1386790 w 1386790"/>
              <a:gd name="connsiteY4" fmla="*/ 0 h 524933"/>
              <a:gd name="connsiteX5" fmla="*/ 167822 w 1386790"/>
              <a:gd name="connsiteY5" fmla="*/ 0 h 524933"/>
              <a:gd name="connsiteX6" fmla="*/ 152999 w 1386790"/>
              <a:gd name="connsiteY6" fmla="*/ 0 h 524933"/>
              <a:gd name="connsiteX7" fmla="*/ 152999 w 1386790"/>
              <a:gd name="connsiteY7" fmla="*/ 507260 h 524933"/>
              <a:gd name="connsiteX8" fmla="*/ 107280 w 1386790"/>
              <a:gd name="connsiteY8" fmla="*/ 507260 h 524933"/>
              <a:gd name="connsiteX9" fmla="*/ 107280 w 1386790"/>
              <a:gd name="connsiteY9" fmla="*/ 0 h 524933"/>
              <a:gd name="connsiteX10" fmla="*/ 0 w 1386790"/>
              <a:gd name="connsiteY10" fmla="*/ 0 h 524933"/>
              <a:gd name="connsiteX11" fmla="*/ 0 w 1386790"/>
              <a:gd name="connsiteY11" fmla="*/ 524932 h 524933"/>
              <a:gd name="connsiteX12" fmla="*/ 33834 w 1386790"/>
              <a:gd name="connsiteY12" fmla="*/ 524932 h 524933"/>
              <a:gd name="connsiteX13" fmla="*/ 33834 w 1386790"/>
              <a:gd name="connsiteY13" fmla="*/ 23810 h 524933"/>
              <a:gd name="connsiteX14" fmla="*/ 79553 w 1386790"/>
              <a:gd name="connsiteY14" fmla="*/ 23810 h 524933"/>
              <a:gd name="connsiteX15" fmla="*/ 79553 w 1386790"/>
              <a:gd name="connsiteY15" fmla="*/ 524932 h 524933"/>
              <a:gd name="connsiteX16" fmla="*/ 167822 w 1386790"/>
              <a:gd name="connsiteY16" fmla="*/ 524932 h 524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86790" h="524933">
                <a:moveTo>
                  <a:pt x="167822" y="524933"/>
                </a:moveTo>
                <a:lnTo>
                  <a:pt x="168846" y="524933"/>
                </a:lnTo>
                <a:lnTo>
                  <a:pt x="168846" y="14598"/>
                </a:lnTo>
                <a:lnTo>
                  <a:pt x="1386790" y="14598"/>
                </a:lnTo>
                <a:lnTo>
                  <a:pt x="1386790" y="0"/>
                </a:lnTo>
                <a:lnTo>
                  <a:pt x="167822" y="0"/>
                </a:lnTo>
                <a:lnTo>
                  <a:pt x="152999" y="0"/>
                </a:lnTo>
                <a:lnTo>
                  <a:pt x="152999" y="507260"/>
                </a:lnTo>
                <a:lnTo>
                  <a:pt x="107280" y="507260"/>
                </a:lnTo>
                <a:lnTo>
                  <a:pt x="107280" y="0"/>
                </a:lnTo>
                <a:lnTo>
                  <a:pt x="0" y="0"/>
                </a:lnTo>
                <a:lnTo>
                  <a:pt x="0" y="524932"/>
                </a:lnTo>
                <a:lnTo>
                  <a:pt x="33834" y="524932"/>
                </a:lnTo>
                <a:lnTo>
                  <a:pt x="33834" y="23810"/>
                </a:lnTo>
                <a:lnTo>
                  <a:pt x="79553" y="23810"/>
                </a:lnTo>
                <a:lnTo>
                  <a:pt x="79553" y="524932"/>
                </a:lnTo>
                <a:lnTo>
                  <a:pt x="167822" y="524932"/>
                </a:lnTo>
                <a:close/>
              </a:path>
            </a:pathLst>
          </a:custGeom>
          <a:solidFill>
            <a:srgbClr val="28A9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2">
            <a:biLevel thresh="50000"/>
          </a:blip>
          <a:stretch>
            <a:fillRect/>
          </a:stretch>
        </p:blipFill>
        <p:spPr>
          <a:xfrm>
            <a:off x="597094" y="6680694"/>
            <a:ext cx="1380275" cy="25502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>
        <p:tmplLst>
          <p:tmpl lvl="1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 showMasterPhAnim="0" showMasterSp="0">
  <p:cSld name="标题，文本与剪贴画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1"/>
          <p:cNvGrpSpPr/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6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7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8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1"/>
            <a:ext cx="10668000" cy="1216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755651" y="1752600"/>
            <a:ext cx="5232400" cy="4267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剪贴画占位符 3"/>
          <p:cNvSpPr>
            <a:spLocks noGrp="1"/>
          </p:cNvSpPr>
          <p:nvPr>
            <p:ph type="clipArt" sz="half" idx="2"/>
          </p:nvPr>
        </p:nvSpPr>
        <p:spPr>
          <a:xfrm>
            <a:off x="6191251" y="1752600"/>
            <a:ext cx="5232400" cy="4267200"/>
          </a:xfrm>
        </p:spPr>
        <p:txBody>
          <a:bodyPr/>
          <a:lstStyle/>
          <a:p>
            <a:pPr lvl="0"/>
            <a:endParaRPr lang="zh-CN" altLang="en-US" noProof="0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0" y="6248400"/>
            <a:ext cx="2641600" cy="476250"/>
          </a:xfrm>
          <a:prstGeom prst="rect">
            <a:avLst/>
          </a:prstGeom>
        </p:spPr>
        <p:txBody>
          <a:bodyPr/>
          <a:lstStyle>
            <a:lvl1pPr algn="r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showMasterPhAnim="0" showMasterSp="0">
  <p:cSld name="标题和文本在内容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12192000" cy="836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glow rad="127000">
              <a:schemeClr val="bg1">
                <a:alpha val="38000"/>
              </a:schemeClr>
            </a:glow>
          </a:effectLst>
        </p:spPr>
      </p:pic>
      <p:sp>
        <p:nvSpPr>
          <p:cNvPr id="8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1"/>
            <a:ext cx="10668000" cy="1216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755651" y="1752600"/>
            <a:ext cx="10668000" cy="20574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755651" y="3962400"/>
            <a:ext cx="10668000" cy="20574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0" y="6248400"/>
            <a:ext cx="2641600" cy="476250"/>
          </a:xfrm>
          <a:prstGeom prst="rect">
            <a:avLst/>
          </a:prstGeom>
        </p:spPr>
        <p:txBody>
          <a:bodyPr/>
          <a:lstStyle>
            <a:lvl1pPr algn="r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showMasterPhAnim="0" showMasterSp="0">
  <p:cSld name="标题和图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12192000" cy="836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glow rad="127000">
              <a:schemeClr val="bg1">
                <a:alpha val="38000"/>
              </a:schemeClr>
            </a:glow>
          </a:effectLst>
        </p:spPr>
      </p:pic>
      <p:sp>
        <p:nvSpPr>
          <p:cNvPr id="7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1"/>
            <a:ext cx="10668000" cy="1216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表占位符 2"/>
          <p:cNvSpPr>
            <a:spLocks noGrp="1"/>
          </p:cNvSpPr>
          <p:nvPr>
            <p:ph type="chart" idx="1"/>
          </p:nvPr>
        </p:nvSpPr>
        <p:spPr>
          <a:xfrm>
            <a:off x="755651" y="1752600"/>
            <a:ext cx="10668000" cy="4267200"/>
          </a:xfrm>
        </p:spPr>
        <p:txBody>
          <a:bodyPr/>
          <a:lstStyle/>
          <a:p>
            <a:pPr lvl="0"/>
            <a:endParaRPr lang="zh-CN" altLang="en-US" noProof="0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0" y="6248400"/>
            <a:ext cx="2641600" cy="476250"/>
          </a:xfrm>
          <a:prstGeom prst="rect">
            <a:avLst/>
          </a:prstGeom>
        </p:spPr>
        <p:txBody>
          <a:bodyPr/>
          <a:lstStyle>
            <a:lvl1pPr algn="r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10416480" y="6337126"/>
            <a:ext cx="1353344" cy="476250"/>
          </a:xfrm>
        </p:spPr>
        <p:txBody>
          <a:bodyPr/>
          <a:lstStyle/>
          <a:p>
            <a:pPr>
              <a:defRPr/>
            </a:pPr>
            <a:r>
              <a:rPr lang="en-US" altLang="zh-CN" sz="140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</a:fld>
            <a:r>
              <a:rPr lang="en-US" altLang="zh-CN" sz="140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27381" y="214313"/>
            <a:ext cx="10972800" cy="582612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27381" y="980728"/>
            <a:ext cx="10957984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10416480" y="6337126"/>
            <a:ext cx="1353344" cy="476250"/>
          </a:xfrm>
        </p:spPr>
        <p:txBody>
          <a:bodyPr/>
          <a:lstStyle/>
          <a:p>
            <a:pPr>
              <a:defRPr/>
            </a:pPr>
            <a:r>
              <a:rPr lang="en-US" altLang="zh-CN" sz="140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</a:fld>
            <a:r>
              <a:rPr lang="en-US" altLang="zh-CN" sz="140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</a:t>
            </a:r>
            <a:r>
              <a:rPr lang="zh-CN" altLang="en-US" dirty="0"/>
              <a:t>此处编辑母版标题样式</a:t>
            </a:r>
            <a:endParaRPr lang="zh-CN" altLang="en-US" dirty="0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527381" y="1052984"/>
            <a:ext cx="5472608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8" name="内容占位符 2"/>
          <p:cNvSpPr>
            <a:spLocks noGrp="1"/>
          </p:cNvSpPr>
          <p:nvPr>
            <p:ph idx="11"/>
          </p:nvPr>
        </p:nvSpPr>
        <p:spPr>
          <a:xfrm>
            <a:off x="6288021" y="1052984"/>
            <a:ext cx="5472608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10224459" y="6237312"/>
            <a:ext cx="1353344" cy="4762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zh-CN" sz="1400" dirty="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dirty="0" smtClean="0">
                <a:solidFill>
                  <a:srgbClr val="0D7157"/>
                </a:solidFill>
              </a:rPr>
            </a:fld>
            <a:r>
              <a:rPr lang="en-US" altLang="zh-CN" sz="1400" dirty="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文本在内容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16565" y="116632"/>
            <a:ext cx="10668000" cy="64807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527381" y="980728"/>
            <a:ext cx="10957984" cy="2232248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7" name="内容占位符 2"/>
          <p:cNvSpPr>
            <a:spLocks noGrp="1"/>
          </p:cNvSpPr>
          <p:nvPr>
            <p:ph idx="10"/>
          </p:nvPr>
        </p:nvSpPr>
        <p:spPr>
          <a:xfrm>
            <a:off x="527381" y="3429000"/>
            <a:ext cx="10957984" cy="2232248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8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10416480" y="6337126"/>
            <a:ext cx="1353344" cy="4762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zh-CN" sz="140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</a:fld>
            <a:r>
              <a:rPr lang="en-US" altLang="zh-CN" sz="140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形 2"/>
          <p:cNvPicPr>
            <a:picLocks noChangeAspect="1"/>
          </p:cNvPicPr>
          <p:nvPr userDrawn="1"/>
        </p:nvPicPr>
        <p:blipFill rotWithShape="1">
          <a:blip r:embed="rId2"/>
          <a:srcRect l="2404" t="-5367" r="14962" b="24558"/>
          <a:stretch>
            <a:fillRect/>
          </a:stretch>
        </p:blipFill>
        <p:spPr>
          <a:xfrm rot="16200000" flipH="1">
            <a:off x="7369494" y="2035492"/>
            <a:ext cx="6857998" cy="2787017"/>
          </a:xfrm>
          <a:prstGeom prst="rect">
            <a:avLst/>
          </a:prstGeom>
        </p:spPr>
      </p:pic>
      <p:pic>
        <p:nvPicPr>
          <p:cNvPr id="4" name="图形 3"/>
          <p:cNvPicPr>
            <a:picLocks noChangeAspect="1"/>
          </p:cNvPicPr>
          <p:nvPr userDrawn="1"/>
        </p:nvPicPr>
        <p:blipFill rotWithShape="1">
          <a:blip r:embed="rId2"/>
          <a:srcRect l="2404" r="33315" b="46267"/>
          <a:stretch>
            <a:fillRect/>
          </a:stretch>
        </p:blipFill>
        <p:spPr>
          <a:xfrm rot="5400000" flipH="1">
            <a:off x="-1108285" y="1108283"/>
            <a:ext cx="3396401" cy="1179833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0"/>
            <a:ext cx="12192000" cy="6857841"/>
          </a:xfrm>
          <a:prstGeom prst="rect">
            <a:avLst/>
          </a:prstGeom>
        </p:spPr>
      </p:pic>
      <p:pic>
        <p:nvPicPr>
          <p:cNvPr id="10" name="图片 9" descr="图片包含 屏幕截图&#10;&#10;已生成高可信度的说明"/>
          <p:cNvPicPr>
            <a:picLocks noChangeAspect="1"/>
          </p:cNvPicPr>
          <p:nvPr userDrawn="1"/>
        </p:nvPicPr>
        <p:blipFill rotWithShape="1"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146"/>
          <a:stretch>
            <a:fillRect/>
          </a:stretch>
        </p:blipFill>
        <p:spPr>
          <a:xfrm rot="5400000" flipH="1">
            <a:off x="6586760" y="1273196"/>
            <a:ext cx="6857999" cy="4352484"/>
          </a:xfrm>
          <a:prstGeom prst="rect">
            <a:avLst/>
          </a:prstGeom>
        </p:spPr>
      </p:pic>
      <p:pic>
        <p:nvPicPr>
          <p:cNvPr id="11" name="图片 10" descr="图片包含 屏幕截图&#10;&#10;已生成高可信度的说明"/>
          <p:cNvPicPr>
            <a:picLocks noChangeAspect="1"/>
          </p:cNvPicPr>
          <p:nvPr userDrawn="1"/>
        </p:nvPicPr>
        <p:blipFill rotWithShape="1"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42" r="26146" b="66609"/>
          <a:stretch>
            <a:fillRect/>
          </a:stretch>
        </p:blipFill>
        <p:spPr>
          <a:xfrm rot="16200000" flipH="1">
            <a:off x="-2770703" y="2770706"/>
            <a:ext cx="6857999" cy="13165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-847" y="6774"/>
            <a:ext cx="12203853" cy="6852073"/>
          </a:xfrm>
          <a:prstGeom prst="rect">
            <a:avLst/>
          </a:prstGeom>
          <a:gradFill>
            <a:gsLst>
              <a:gs pos="0">
                <a:srgbClr val="2E4E7E"/>
              </a:gs>
              <a:gs pos="100000">
                <a:srgbClr val="1387B7"/>
              </a:gs>
            </a:gsLst>
            <a:lin ang="195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1" name="矩形 10"/>
          <p:cNvSpPr/>
          <p:nvPr userDrawn="1"/>
        </p:nvSpPr>
        <p:spPr>
          <a:xfrm>
            <a:off x="6969651" y="-177967"/>
            <a:ext cx="8488680" cy="8392993"/>
          </a:xfrm>
          <a:prstGeom prst="rect">
            <a:avLst/>
          </a:prstGeom>
          <a:blipFill rotWithShape="1">
            <a:blip r:embed="rId2">
              <a:alphaModFix amt="40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/>
              <a:t>  </a:t>
            </a:r>
            <a:endParaRPr lang="en-US" altLang="zh-CN" sz="2400"/>
          </a:p>
        </p:txBody>
      </p:sp>
      <p:sp>
        <p:nvSpPr>
          <p:cNvPr id="12" name="矩形 11"/>
          <p:cNvSpPr/>
          <p:nvPr userDrawn="1"/>
        </p:nvSpPr>
        <p:spPr>
          <a:xfrm>
            <a:off x="-3967229" y="-5606898"/>
            <a:ext cx="8488863" cy="8393131"/>
          </a:xfrm>
          <a:prstGeom prst="rect">
            <a:avLst/>
          </a:prstGeom>
          <a:blipFill rotWithShape="1">
            <a:blip r:embed="rId2">
              <a:alphaModFix amt="20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-1693" y="-7620"/>
            <a:ext cx="12187767" cy="686646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1" name="矩形 10"/>
          <p:cNvSpPr/>
          <p:nvPr userDrawn="1"/>
        </p:nvSpPr>
        <p:spPr>
          <a:xfrm>
            <a:off x="6969651" y="-177967"/>
            <a:ext cx="8488680" cy="8392993"/>
          </a:xfrm>
          <a:prstGeom prst="rect">
            <a:avLst/>
          </a:prstGeom>
          <a:blipFill rotWithShape="1">
            <a:blip r:embed="rId2">
              <a:alphaModFix amt="40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/>
              <a:t>  </a:t>
            </a:r>
            <a:endParaRPr lang="en-US" altLang="zh-CN" sz="2400"/>
          </a:p>
        </p:txBody>
      </p:sp>
      <p:sp>
        <p:nvSpPr>
          <p:cNvPr id="12" name="矩形 11"/>
          <p:cNvSpPr/>
          <p:nvPr userDrawn="1"/>
        </p:nvSpPr>
        <p:spPr>
          <a:xfrm>
            <a:off x="-3967229" y="-5606898"/>
            <a:ext cx="8488863" cy="8393131"/>
          </a:xfrm>
          <a:prstGeom prst="rect">
            <a:avLst/>
          </a:prstGeom>
          <a:blipFill rotWithShape="1">
            <a:blip r:embed="rId2">
              <a:alphaModFix amt="20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9" name="矩形 8"/>
          <p:cNvSpPr/>
          <p:nvPr userDrawn="1"/>
        </p:nvSpPr>
        <p:spPr>
          <a:xfrm>
            <a:off x="15241" y="6689514"/>
            <a:ext cx="12170833" cy="169333"/>
          </a:xfrm>
          <a:prstGeom prst="rect">
            <a:avLst/>
          </a:prstGeom>
          <a:solidFill>
            <a:srgbClr val="138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0" name="矩形 9"/>
          <p:cNvSpPr/>
          <p:nvPr userDrawn="1"/>
        </p:nvSpPr>
        <p:spPr>
          <a:xfrm>
            <a:off x="-1693" y="6689514"/>
            <a:ext cx="758613" cy="169333"/>
          </a:xfrm>
          <a:prstGeom prst="rect">
            <a:avLst/>
          </a:prstGeom>
          <a:solidFill>
            <a:srgbClr val="2E4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/>
        </p:nvSpPr>
        <p:spPr>
          <a:xfrm>
            <a:off x="6969651" y="-177967"/>
            <a:ext cx="8488680" cy="8392993"/>
          </a:xfrm>
          <a:prstGeom prst="rect">
            <a:avLst/>
          </a:prstGeom>
          <a:blipFill rotWithShape="1">
            <a:blip r:embed="rId2">
              <a:alphaModFix amt="40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/>
              <a:t>  </a:t>
            </a:r>
            <a:endParaRPr lang="en-US" altLang="zh-CN" sz="2400"/>
          </a:p>
        </p:txBody>
      </p:sp>
      <p:sp>
        <p:nvSpPr>
          <p:cNvPr id="12" name="矩形 11"/>
          <p:cNvSpPr/>
          <p:nvPr userDrawn="1"/>
        </p:nvSpPr>
        <p:spPr>
          <a:xfrm>
            <a:off x="-3967229" y="-5606898"/>
            <a:ext cx="8488863" cy="8393131"/>
          </a:xfrm>
          <a:prstGeom prst="rect">
            <a:avLst/>
          </a:prstGeom>
          <a:blipFill rotWithShape="1">
            <a:blip r:embed="rId2">
              <a:alphaModFix amt="20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6" name="矩形 5"/>
          <p:cNvSpPr/>
          <p:nvPr userDrawn="1"/>
        </p:nvSpPr>
        <p:spPr>
          <a:xfrm>
            <a:off x="15241" y="6689514"/>
            <a:ext cx="12170833" cy="169333"/>
          </a:xfrm>
          <a:prstGeom prst="rect">
            <a:avLst/>
          </a:prstGeom>
          <a:solidFill>
            <a:srgbClr val="138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8" name="矩形 7"/>
          <p:cNvSpPr/>
          <p:nvPr userDrawn="1"/>
        </p:nvSpPr>
        <p:spPr>
          <a:xfrm>
            <a:off x="-1693" y="6689514"/>
            <a:ext cx="758613" cy="169333"/>
          </a:xfrm>
          <a:prstGeom prst="rect">
            <a:avLst/>
          </a:prstGeom>
          <a:solidFill>
            <a:srgbClr val="2E4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15241" y="6689514"/>
            <a:ext cx="12170833" cy="169333"/>
          </a:xfrm>
          <a:prstGeom prst="rect">
            <a:avLst/>
          </a:prstGeom>
          <a:solidFill>
            <a:srgbClr val="138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8" name="矩形 7"/>
          <p:cNvSpPr/>
          <p:nvPr userDrawn="1"/>
        </p:nvSpPr>
        <p:spPr>
          <a:xfrm>
            <a:off x="-1693" y="6689514"/>
            <a:ext cx="758613" cy="169333"/>
          </a:xfrm>
          <a:prstGeom prst="rect">
            <a:avLst/>
          </a:prstGeom>
          <a:solidFill>
            <a:srgbClr val="2E4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10038"/>
            <a:ext cx="10515600" cy="2853236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90266"/>
            <a:ext cx="10515600" cy="1500449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83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103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823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ADBD5-FF6F-4F1F-AF78-B518D2CD176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C2A10-E97F-46DF-9873-696D05EB38D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944"/>
            <a:ext cx="5181600" cy="4352099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944"/>
            <a:ext cx="5181600" cy="4352099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89"/>
            <a:ext cx="10515600" cy="1325795"/>
          </a:xfrm>
        </p:spPr>
        <p:txBody>
          <a:bodyPr anchor="ctr" anchorCtr="0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5267"/>
            <a:ext cx="5157787" cy="82405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835" indent="0">
              <a:buNone/>
              <a:defRPr sz="1600" b="1"/>
            </a:lvl7pPr>
            <a:lvl8pPr marL="3201035" indent="0">
              <a:buNone/>
              <a:defRPr sz="1600" b="1"/>
            </a:lvl8pPr>
            <a:lvl9pPr marL="3658235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6067"/>
            <a:ext cx="5157787" cy="3574679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1" y="1745267"/>
            <a:ext cx="5183188" cy="82405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835" indent="0">
              <a:buNone/>
              <a:defRPr sz="1600" b="1"/>
            </a:lvl7pPr>
            <a:lvl8pPr marL="3201035" indent="0">
              <a:buNone/>
              <a:defRPr sz="1600" b="1"/>
            </a:lvl8pPr>
            <a:lvl9pPr marL="3658235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1" y="2616067"/>
            <a:ext cx="5183188" cy="3574679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ADBD5-FF6F-4F1F-AF78-B518D2CD176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C2A10-E97F-46DF-9873-696D05EB38D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38201" y="713797"/>
            <a:ext cx="4681655" cy="1428411"/>
          </a:xfrm>
        </p:spPr>
        <p:txBody>
          <a:bodyPr anchor="t" anchorCtr="0">
            <a:normAutofit/>
          </a:bodyPr>
          <a:lstStyle>
            <a:lvl1pPr>
              <a:defRPr sz="36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642517" y="713798"/>
            <a:ext cx="5711883" cy="540454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835" indent="0">
              <a:buNone/>
              <a:defRPr sz="2000"/>
            </a:lvl7pPr>
            <a:lvl8pPr marL="3201035" indent="0">
              <a:buNone/>
              <a:defRPr sz="2000"/>
            </a:lvl8pPr>
            <a:lvl9pPr marL="3658235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8201" y="2314278"/>
            <a:ext cx="4681655" cy="3812255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835" indent="0">
              <a:buNone/>
              <a:defRPr sz="1000"/>
            </a:lvl7pPr>
            <a:lvl8pPr marL="3201035" indent="0">
              <a:buNone/>
              <a:defRPr sz="1000"/>
            </a:lvl8pPr>
            <a:lvl9pPr marL="3658235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</p:nvPr>
        </p:nvSpPr>
        <p:spPr>
          <a:xfrm>
            <a:off x="10444899" y="365190"/>
            <a:ext cx="908901" cy="5812855"/>
          </a:xfrm>
        </p:spPr>
        <p:txBody>
          <a:bodyPr vert="eaVert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199" y="365190"/>
            <a:ext cx="9446443" cy="5812855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640"/>
            <a:ext cx="10515600" cy="555994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矩形 1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15332486-88F3-4A48-9EC2-66646CFA1BC0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矩形 1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73571F94-E5E5-4A54-8A06-F305846661DE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矩形 1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A5C251E5-7CCA-4DA3-AA80-A42DA27621BE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052513"/>
            <a:ext cx="5376333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89133" y="1052513"/>
            <a:ext cx="5378451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矩形 1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F4039E46-F4C7-49A4-9367-76E34A81F6C1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矩形 1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7B85E15E-130D-48C6-81EB-CEA992FB9F7C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矩形 1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DBD5A7A5-A845-4344-86D1-29C7FA977B68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7D1B44A1-4939-4887-84BB-7FB130EEC19B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矩形 1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29373BB8-A121-4608-AD20-8BEECCC372C4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矩形 1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AFB61761-3FF1-4F59-B9D7-6E756298F231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矩形 1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196BC17B-A293-4B9D-B715-8101B30D6396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14313"/>
            <a:ext cx="2743200" cy="5878512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14313"/>
            <a:ext cx="8026400" cy="5878512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矩形 1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E860031F-1906-46A1-B9A0-5E9CA84BEE18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609600" y="214313"/>
            <a:ext cx="10972800" cy="587851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3" name="矩形 1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3A14CFCF-D29E-4EF7-BE8F-F195BB74B9B0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63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椭圆 14"/>
          <p:cNvSpPr/>
          <p:nvPr userDrawn="1"/>
        </p:nvSpPr>
        <p:spPr>
          <a:xfrm>
            <a:off x="11290928" y="6595549"/>
            <a:ext cx="246888" cy="246888"/>
          </a:xfrm>
          <a:prstGeom prst="ellipse">
            <a:avLst/>
          </a:prstGeom>
          <a:solidFill>
            <a:srgbClr val="1387B7"/>
          </a:solidFill>
          <a:ln>
            <a:solidFill>
              <a:srgbClr val="1387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7822" y="257614"/>
            <a:ext cx="10515600" cy="617641"/>
          </a:xfrm>
        </p:spPr>
        <p:txBody>
          <a:bodyPr>
            <a:normAutofit/>
          </a:bodyPr>
          <a:lstStyle>
            <a:lvl1pPr>
              <a:defRPr sz="2800" b="1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8" name="矩形 7"/>
          <p:cNvSpPr/>
          <p:nvPr userDrawn="1"/>
        </p:nvSpPr>
        <p:spPr>
          <a:xfrm>
            <a:off x="11430" y="6692474"/>
            <a:ext cx="12180570" cy="169469"/>
          </a:xfrm>
          <a:prstGeom prst="rect">
            <a:avLst/>
          </a:prstGeom>
          <a:solidFill>
            <a:srgbClr val="138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-1270" y="6692474"/>
            <a:ext cx="759220" cy="169469"/>
          </a:xfrm>
          <a:prstGeom prst="rect">
            <a:avLst/>
          </a:prstGeom>
          <a:solidFill>
            <a:srgbClr val="2E4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灯片编号占位符 3"/>
          <p:cNvSpPr txBox="1"/>
          <p:nvPr userDrawn="1"/>
        </p:nvSpPr>
        <p:spPr>
          <a:xfrm>
            <a:off x="11268341" y="6589899"/>
            <a:ext cx="292061" cy="283147"/>
          </a:xfrm>
          <a:prstGeom prst="rect">
            <a:avLst/>
          </a:prstGeom>
        </p:spPr>
        <p:txBody>
          <a:bodyPr vert="horz" wrap="square" lIns="0" tIns="0" rIns="0" bIns="0" rtlCol="0" anchor="ctr" anchorCtr="1"/>
          <a:lstStyle>
            <a:defPPr>
              <a:defRPr lang="zh-CN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5183D58-648D-4475-BEF8-624F48514A30}" type="slidenum">
              <a:rPr lang="zh-CN" altLang="en-US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</a:fld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" panose="020B0502040204020203" pitchFamily="34" charset="0"/>
            </a:endParaRPr>
          </a:p>
        </p:txBody>
      </p:sp>
      <p:sp>
        <p:nvSpPr>
          <p:cNvPr id="21" name="任意多边形 20"/>
          <p:cNvSpPr/>
          <p:nvPr userDrawn="1"/>
        </p:nvSpPr>
        <p:spPr>
          <a:xfrm flipV="1">
            <a:off x="326571" y="359908"/>
            <a:ext cx="1386789" cy="432000"/>
          </a:xfrm>
          <a:custGeom>
            <a:avLst/>
            <a:gdLst>
              <a:gd name="connsiteX0" fmla="*/ 167822 w 1386790"/>
              <a:gd name="connsiteY0" fmla="*/ 524933 h 524933"/>
              <a:gd name="connsiteX1" fmla="*/ 168846 w 1386790"/>
              <a:gd name="connsiteY1" fmla="*/ 524933 h 524933"/>
              <a:gd name="connsiteX2" fmla="*/ 168846 w 1386790"/>
              <a:gd name="connsiteY2" fmla="*/ 14598 h 524933"/>
              <a:gd name="connsiteX3" fmla="*/ 1386790 w 1386790"/>
              <a:gd name="connsiteY3" fmla="*/ 14598 h 524933"/>
              <a:gd name="connsiteX4" fmla="*/ 1386790 w 1386790"/>
              <a:gd name="connsiteY4" fmla="*/ 0 h 524933"/>
              <a:gd name="connsiteX5" fmla="*/ 167822 w 1386790"/>
              <a:gd name="connsiteY5" fmla="*/ 0 h 524933"/>
              <a:gd name="connsiteX6" fmla="*/ 152999 w 1386790"/>
              <a:gd name="connsiteY6" fmla="*/ 0 h 524933"/>
              <a:gd name="connsiteX7" fmla="*/ 152999 w 1386790"/>
              <a:gd name="connsiteY7" fmla="*/ 507260 h 524933"/>
              <a:gd name="connsiteX8" fmla="*/ 107280 w 1386790"/>
              <a:gd name="connsiteY8" fmla="*/ 507260 h 524933"/>
              <a:gd name="connsiteX9" fmla="*/ 107280 w 1386790"/>
              <a:gd name="connsiteY9" fmla="*/ 0 h 524933"/>
              <a:gd name="connsiteX10" fmla="*/ 0 w 1386790"/>
              <a:gd name="connsiteY10" fmla="*/ 0 h 524933"/>
              <a:gd name="connsiteX11" fmla="*/ 0 w 1386790"/>
              <a:gd name="connsiteY11" fmla="*/ 524932 h 524933"/>
              <a:gd name="connsiteX12" fmla="*/ 33834 w 1386790"/>
              <a:gd name="connsiteY12" fmla="*/ 524932 h 524933"/>
              <a:gd name="connsiteX13" fmla="*/ 33834 w 1386790"/>
              <a:gd name="connsiteY13" fmla="*/ 23810 h 524933"/>
              <a:gd name="connsiteX14" fmla="*/ 79553 w 1386790"/>
              <a:gd name="connsiteY14" fmla="*/ 23810 h 524933"/>
              <a:gd name="connsiteX15" fmla="*/ 79553 w 1386790"/>
              <a:gd name="connsiteY15" fmla="*/ 524932 h 524933"/>
              <a:gd name="connsiteX16" fmla="*/ 167822 w 1386790"/>
              <a:gd name="connsiteY16" fmla="*/ 524932 h 524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86790" h="524933">
                <a:moveTo>
                  <a:pt x="167822" y="524933"/>
                </a:moveTo>
                <a:lnTo>
                  <a:pt x="168846" y="524933"/>
                </a:lnTo>
                <a:lnTo>
                  <a:pt x="168846" y="14598"/>
                </a:lnTo>
                <a:lnTo>
                  <a:pt x="1386790" y="14598"/>
                </a:lnTo>
                <a:lnTo>
                  <a:pt x="1386790" y="0"/>
                </a:lnTo>
                <a:lnTo>
                  <a:pt x="167822" y="0"/>
                </a:lnTo>
                <a:lnTo>
                  <a:pt x="152999" y="0"/>
                </a:lnTo>
                <a:lnTo>
                  <a:pt x="152999" y="507260"/>
                </a:lnTo>
                <a:lnTo>
                  <a:pt x="107280" y="507260"/>
                </a:lnTo>
                <a:lnTo>
                  <a:pt x="107280" y="0"/>
                </a:lnTo>
                <a:lnTo>
                  <a:pt x="0" y="0"/>
                </a:lnTo>
                <a:lnTo>
                  <a:pt x="0" y="524932"/>
                </a:lnTo>
                <a:lnTo>
                  <a:pt x="33834" y="524932"/>
                </a:lnTo>
                <a:lnTo>
                  <a:pt x="33834" y="23810"/>
                </a:lnTo>
                <a:lnTo>
                  <a:pt x="79553" y="23810"/>
                </a:lnTo>
                <a:lnTo>
                  <a:pt x="79553" y="524932"/>
                </a:lnTo>
                <a:lnTo>
                  <a:pt x="167822" y="524932"/>
                </a:lnTo>
                <a:close/>
              </a:path>
            </a:pathLst>
          </a:custGeom>
          <a:solidFill>
            <a:srgbClr val="28A9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2">
            <a:biLevel thresh="50000"/>
          </a:blip>
          <a:stretch>
            <a:fillRect/>
          </a:stretch>
        </p:blipFill>
        <p:spPr>
          <a:xfrm>
            <a:off x="617443" y="6665667"/>
            <a:ext cx="1380275" cy="25502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63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9DA9CF-03F6-42E8-909A-D8D840B3AC4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B504D-74F3-442C-BEA0-A4B04CBF962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63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0.xml"/><Relationship Id="rId7" Type="http://schemas.openxmlformats.org/officeDocument/2006/relationships/slideLayout" Target="../slideLayouts/slideLayout19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2" Type="http://schemas.openxmlformats.org/officeDocument/2006/relationships/theme" Target="../theme/theme2.xml"/><Relationship Id="rId11" Type="http://schemas.openxmlformats.org/officeDocument/2006/relationships/image" Target="../media/image2.png"/><Relationship Id="rId10" Type="http://schemas.openxmlformats.org/officeDocument/2006/relationships/slideLayout" Target="../slideLayouts/slideLayout22.xml"/><Relationship Id="rId1" Type="http://schemas.openxmlformats.org/officeDocument/2006/relationships/slideLayout" Target="../slideLayouts/slideLayout13.xml"/></Relationships>
</file>

<file path=ppt/slideMasters/_rels/slideMaster3.xml.rels><?xml version="1.0" encoding="UTF-8" standalone="yes"?>
<Relationships xmlns="http://schemas.openxmlformats.org/package/2006/relationships"><Relationship Id="rId6" Type="http://schemas.openxmlformats.org/officeDocument/2006/relationships/theme" Target="../theme/theme3.xml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/Relationships>
</file>

<file path=ppt/slideMasters/_rels/slideMaster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7.xml"/><Relationship Id="rId8" Type="http://schemas.openxmlformats.org/officeDocument/2006/relationships/slideLayout" Target="../slideLayouts/slideLayout36.xml"/><Relationship Id="rId7" Type="http://schemas.openxmlformats.org/officeDocument/2006/relationships/slideLayout" Target="../slideLayouts/slideLayout35.xml"/><Relationship Id="rId6" Type="http://schemas.openxmlformats.org/officeDocument/2006/relationships/slideLayout" Target="../slideLayouts/slideLayout34.xml"/><Relationship Id="rId5" Type="http://schemas.openxmlformats.org/officeDocument/2006/relationships/slideLayout" Target="../slideLayouts/slideLayout33.xml"/><Relationship Id="rId4" Type="http://schemas.openxmlformats.org/officeDocument/2006/relationships/slideLayout" Target="../slideLayouts/slideLayout32.xml"/><Relationship Id="rId3" Type="http://schemas.openxmlformats.org/officeDocument/2006/relationships/slideLayout" Target="../slideLayouts/slideLayout31.xml"/><Relationship Id="rId2" Type="http://schemas.openxmlformats.org/officeDocument/2006/relationships/slideLayout" Target="../slideLayouts/slideLayout30.xml"/><Relationship Id="rId17" Type="http://schemas.openxmlformats.org/officeDocument/2006/relationships/theme" Target="../theme/theme5.xml"/><Relationship Id="rId16" Type="http://schemas.openxmlformats.org/officeDocument/2006/relationships/tags" Target="../tags/tag3.xml"/><Relationship Id="rId15" Type="http://schemas.openxmlformats.org/officeDocument/2006/relationships/tags" Target="../tags/tag2.xml"/><Relationship Id="rId14" Type="http://schemas.openxmlformats.org/officeDocument/2006/relationships/tags" Target="../tags/tag1.xml"/><Relationship Id="rId13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38.xml"/><Relationship Id="rId1" Type="http://schemas.openxmlformats.org/officeDocument/2006/relationships/slideLayout" Target="../slideLayouts/slideLayout29.xml"/></Relationships>
</file>

<file path=ppt/slideMasters/_rels/slideMaster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0.xml"/><Relationship Id="rId8" Type="http://schemas.openxmlformats.org/officeDocument/2006/relationships/slideLayout" Target="../slideLayouts/slideLayout49.xml"/><Relationship Id="rId7" Type="http://schemas.openxmlformats.org/officeDocument/2006/relationships/slideLayout" Target="../slideLayouts/slideLayout48.xml"/><Relationship Id="rId6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5.xml"/><Relationship Id="rId3" Type="http://schemas.openxmlformats.org/officeDocument/2006/relationships/slideLayout" Target="../slideLayouts/slideLayout44.xml"/><Relationship Id="rId2" Type="http://schemas.openxmlformats.org/officeDocument/2006/relationships/slideLayout" Target="../slideLayouts/slideLayout43.xml"/><Relationship Id="rId14" Type="http://schemas.openxmlformats.org/officeDocument/2006/relationships/theme" Target="../theme/theme6.xml"/><Relationship Id="rId13" Type="http://schemas.openxmlformats.org/officeDocument/2006/relationships/image" Target="../media/image2.png"/><Relationship Id="rId12" Type="http://schemas.openxmlformats.org/officeDocument/2006/relationships/slideLayout" Target="../slideLayouts/slideLayout53.xml"/><Relationship Id="rId11" Type="http://schemas.openxmlformats.org/officeDocument/2006/relationships/slideLayout" Target="../slideLayouts/slideLayout52.xml"/><Relationship Id="rId10" Type="http://schemas.openxmlformats.org/officeDocument/2006/relationships/slideLayout" Target="../slideLayouts/slideLayout51.xml"/><Relationship Id="rId1" Type="http://schemas.openxmlformats.org/officeDocument/2006/relationships/slideLayout" Target="../slideLayouts/slideLayout42.xml"/></Relationships>
</file>

<file path=ppt/slideMasters/_rels/slideMaster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62.xml"/><Relationship Id="rId8" Type="http://schemas.openxmlformats.org/officeDocument/2006/relationships/slideLayout" Target="../slideLayouts/slideLayout61.xml"/><Relationship Id="rId7" Type="http://schemas.openxmlformats.org/officeDocument/2006/relationships/slideLayout" Target="../slideLayouts/slideLayout60.xml"/><Relationship Id="rId6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7.xml"/><Relationship Id="rId3" Type="http://schemas.openxmlformats.org/officeDocument/2006/relationships/slideLayout" Target="../slideLayouts/slideLayout56.xml"/><Relationship Id="rId2" Type="http://schemas.openxmlformats.org/officeDocument/2006/relationships/slideLayout" Target="../slideLayouts/slideLayout55.xml"/><Relationship Id="rId13" Type="http://schemas.openxmlformats.org/officeDocument/2006/relationships/theme" Target="../theme/theme7.xml"/><Relationship Id="rId12" Type="http://schemas.openxmlformats.org/officeDocument/2006/relationships/slideLayout" Target="../slideLayouts/slideLayout65.xml"/><Relationship Id="rId11" Type="http://schemas.openxmlformats.org/officeDocument/2006/relationships/slideLayout" Target="../slideLayouts/slideLayout64.xml"/><Relationship Id="rId10" Type="http://schemas.openxmlformats.org/officeDocument/2006/relationships/slideLayout" Target="../slideLayouts/slideLayout63.xml"/><Relationship Id="rId1" Type="http://schemas.openxmlformats.org/officeDocument/2006/relationships/slideLayout" Target="../slideLayouts/slideLayout5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32B2F23B-AF66-41A9-897D-44609AD9DFB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A2F030DD-4EA3-4D16-8C1C-D1952208EE9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 userDrawn="1"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0" y="1"/>
            <a:ext cx="12192000" cy="836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glow rad="127000">
              <a:schemeClr val="bg1">
                <a:alpha val="38000"/>
              </a:schemeClr>
            </a:glow>
          </a:effectLst>
        </p:spPr>
      </p:pic>
      <p:sp>
        <p:nvSpPr>
          <p:cNvPr id="13315" name="标题占位符 1"/>
          <p:cNvSpPr>
            <a:spLocks noGrp="1"/>
          </p:cNvSpPr>
          <p:nvPr>
            <p:ph type="title"/>
          </p:nvPr>
        </p:nvSpPr>
        <p:spPr bwMode="auto">
          <a:xfrm>
            <a:off x="609600" y="214313"/>
            <a:ext cx="10972800" cy="5826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3316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609600" y="1052513"/>
            <a:ext cx="10957984" cy="50403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2053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10223500" y="6237288"/>
            <a:ext cx="1354667" cy="476250"/>
          </a:xfrm>
          <a:prstGeom prst="rect">
            <a:avLst/>
          </a:prstGeom>
        </p:spPr>
        <p:txBody>
          <a:bodyPr/>
          <a:lstStyle>
            <a:lvl1pPr algn="r">
              <a:defRPr sz="1400" dirty="0">
                <a:solidFill>
                  <a:srgbClr val="0D7157"/>
                </a:solidFill>
                <a:latin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altLang="zh-CN"/>
              <a:t> -</a:t>
            </a:r>
            <a:fld id="{CAE7922D-FD5F-4BE1-993F-FD194E04727B}" type="slidenum">
              <a:rPr lang="en-US" altLang="zh-CN"/>
            </a:fld>
            <a:r>
              <a:rPr lang="en-US" altLang="zh-CN"/>
              <a:t>- </a:t>
            </a:r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3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3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3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3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3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3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3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3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3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3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6" grpId="0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lang="zh-CN" altLang="en-US" sz="2400" dirty="0">
          <a:solidFill>
            <a:schemeClr val="tx1"/>
          </a:solidFill>
          <a:latin typeface="+mn-ea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lang="zh-CN" altLang="en-US" sz="2000" dirty="0">
          <a:solidFill>
            <a:srgbClr val="C00000"/>
          </a:solidFill>
          <a:latin typeface="+mn-ea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lang="zh-CN" altLang="en-US" sz="2000" dirty="0">
          <a:solidFill>
            <a:schemeClr val="tx1"/>
          </a:solidFill>
          <a:latin typeface="+mn-ea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 userDrawn="1"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1"/>
            <a:ext cx="12192000" cy="836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glow rad="127000">
              <a:schemeClr val="bg1">
                <a:alpha val="38000"/>
              </a:schemeClr>
            </a:glow>
          </a:effectLst>
        </p:spPr>
      </p:pic>
      <p:sp>
        <p:nvSpPr>
          <p:cNvPr id="2051" name="标题占位符 1"/>
          <p:cNvSpPr>
            <a:spLocks noGrp="1"/>
          </p:cNvSpPr>
          <p:nvPr>
            <p:ph type="title"/>
          </p:nvPr>
        </p:nvSpPr>
        <p:spPr bwMode="auto">
          <a:xfrm>
            <a:off x="609600" y="214313"/>
            <a:ext cx="10972800" cy="5826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2052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609600" y="1052513"/>
            <a:ext cx="10957984" cy="50403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342900" lvl="0" indent="-3429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anose="05000000000000000000" pitchFamily="2" charset="2"/>
              <a:buChar char="n"/>
            </a:pPr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marL="812800" lvl="1" indent="-355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anose="05000000000000000000" pitchFamily="2" charset="2"/>
              <a:buChar char="p"/>
            </a:pPr>
            <a:r>
              <a:rPr lang="zh-CN" altLang="en-US" dirty="0"/>
              <a:t>第二级</a:t>
            </a:r>
            <a:endParaRPr lang="zh-CN" altLang="en-US" dirty="0"/>
          </a:p>
          <a:p>
            <a:pPr marL="1143000" lvl="2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anose="05000000000000000000" pitchFamily="2" charset="2"/>
              <a:buChar char="u"/>
            </a:pPr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2053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 algn="l"/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10416480" y="6337126"/>
            <a:ext cx="1353344" cy="4762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zh-CN" sz="140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</a:fld>
            <a:r>
              <a:rPr lang="en-US" altLang="zh-CN" sz="140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 baseline="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lang="zh-CN" altLang="en-US" sz="2400" dirty="0" smtClean="0">
          <a:solidFill>
            <a:schemeClr val="tx1"/>
          </a:solidFill>
          <a:latin typeface="+mn-ea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lang="zh-CN" altLang="en-US" sz="2000" dirty="0" smtClean="0">
          <a:solidFill>
            <a:srgbClr val="C00000"/>
          </a:solidFill>
          <a:latin typeface="+mn-ea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lang="zh-CN" altLang="en-US" sz="2000" dirty="0" smtClean="0">
          <a:solidFill>
            <a:schemeClr val="tx1"/>
          </a:solidFill>
          <a:latin typeface="+mn-ea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xStyles>
    <p:titleStyle>
      <a:lvl1pPr algn="l" defTabSz="866775" rtl="0" eaLnBrk="1" latinLnBrk="0" hangingPunct="1">
        <a:lnSpc>
          <a:spcPct val="90000"/>
        </a:lnSpc>
        <a:spcBef>
          <a:spcPct val="0"/>
        </a:spcBef>
        <a:buNone/>
        <a:defRPr sz="417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6535" indent="-216535" algn="l" defTabSz="866775" rtl="0" eaLnBrk="1" latinLnBrk="0" hangingPunct="1">
        <a:lnSpc>
          <a:spcPct val="90000"/>
        </a:lnSpc>
        <a:spcBef>
          <a:spcPts val="950"/>
        </a:spcBef>
        <a:buFont typeface="Arial" panose="020B0604020202020204" pitchFamily="34" charset="0"/>
        <a:buChar char="•"/>
        <a:defRPr sz="2655" kern="1200">
          <a:solidFill>
            <a:schemeClr val="tx1"/>
          </a:solidFill>
          <a:latin typeface="+mn-lt"/>
          <a:ea typeface="+mn-ea"/>
          <a:cs typeface="+mn-cs"/>
        </a:defRPr>
      </a:lvl1pPr>
      <a:lvl2pPr marL="65024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2275" kern="1200">
          <a:solidFill>
            <a:schemeClr val="tx1"/>
          </a:solidFill>
          <a:latin typeface="+mn-lt"/>
          <a:ea typeface="+mn-ea"/>
          <a:cs typeface="+mn-cs"/>
        </a:defRPr>
      </a:lvl2pPr>
      <a:lvl3pPr marL="108394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895" kern="1200">
          <a:solidFill>
            <a:schemeClr val="tx1"/>
          </a:solidFill>
          <a:latin typeface="+mn-lt"/>
          <a:ea typeface="+mn-ea"/>
          <a:cs typeface="+mn-cs"/>
        </a:defRPr>
      </a:lvl3pPr>
      <a:lvl4pPr marL="151701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4pPr>
      <a:lvl5pPr marL="195072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5pPr>
      <a:lvl6pPr marL="238379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6pPr>
      <a:lvl7pPr marL="281749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7pPr>
      <a:lvl8pPr marL="325120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8pPr>
      <a:lvl9pPr marL="368427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1pPr>
      <a:lvl2pPr marL="43370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2pPr>
      <a:lvl3pPr marL="86677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3pPr>
      <a:lvl4pPr marL="130048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4pPr>
      <a:lvl5pPr marL="173418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5pPr>
      <a:lvl6pPr marL="216725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6pPr>
      <a:lvl7pPr marL="260096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7pPr>
      <a:lvl8pPr marL="303403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8pPr>
      <a:lvl9pPr marL="346773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占位符 1"/>
          <p:cNvSpPr>
            <a:spLocks noGrp="1"/>
          </p:cNvSpPr>
          <p:nvPr>
            <p:ph type="title"/>
            <p:custDataLst>
              <p:tags r:id="rId14"/>
            </p:custDataLst>
          </p:nvPr>
        </p:nvSpPr>
        <p:spPr>
          <a:xfrm>
            <a:off x="838200" y="365189"/>
            <a:ext cx="10515600" cy="13257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8" name="文本占位符 2"/>
          <p:cNvSpPr>
            <a:spLocks noGrp="1"/>
          </p:cNvSpPr>
          <p:nvPr>
            <p:ph type="body" idx="1"/>
            <p:custDataLst>
              <p:tags r:id="rId15"/>
            </p:custDataLst>
          </p:nvPr>
        </p:nvSpPr>
        <p:spPr>
          <a:xfrm>
            <a:off x="838200" y="1825944"/>
            <a:ext cx="10515600" cy="43520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7462"/>
            <a:ext cx="2743200" cy="365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10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7462"/>
            <a:ext cx="4114800" cy="365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endParaRPr lang="zh-CN" altLang="en-US"/>
          </a:p>
        </p:txBody>
      </p:sp>
      <p:sp>
        <p:nvSpPr>
          <p:cNvPr id="11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7462"/>
            <a:ext cx="2743200" cy="365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sp>
        <p:nvSpPr>
          <p:cNvPr id="2" name="KSO_TEMPLATE" hidden="1"/>
          <p:cNvSpPr/>
          <p:nvPr userDrawn="1">
            <p:custDataLst>
              <p:tags r:id="rId16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</p:sldLayoutIdLst>
  <p:txStyles>
    <p:titleStyle>
      <a:lvl1pPr algn="l" defTabSz="913765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3765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235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435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635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835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83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03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23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836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1" name="标题占位符 1"/>
          <p:cNvSpPr>
            <a:spLocks noGrp="1"/>
          </p:cNvSpPr>
          <p:nvPr>
            <p:ph type="title"/>
          </p:nvPr>
        </p:nvSpPr>
        <p:spPr bwMode="auto">
          <a:xfrm>
            <a:off x="609600" y="214313"/>
            <a:ext cx="10972800" cy="582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2052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609600" y="1052513"/>
            <a:ext cx="10957984" cy="5040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2053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r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 algn="r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 algn="r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3pPr>
            <a:lvl4pPr marL="1600200" indent="-228600" algn="r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4pPr>
            <a:lvl5pPr marL="2057400" indent="-228600" algn="r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9pPr>
          </a:lstStyle>
          <a:p>
            <a:pPr algn="l" eaLnBrk="1" hangingPunct="1"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81679" name="矩形 1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24417" y="6524625"/>
            <a:ext cx="1919816" cy="1968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l" eaLnBrk="0" hangingPunct="0">
              <a:defRPr sz="1000" b="1"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7E5DDCFB-3ACE-4311-B546-53507CE1A8DE}" type="slidenum">
              <a:rPr lang="zh-CN" altLang="en-US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  <p:sldLayoutId id="2147483706" r:id="rId12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32B2F23B-AF66-41A9-897D-44609AD9DFB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A2F030DD-4EA3-4D16-8C1C-D1952208EE9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  <p:sldLayoutId id="214748371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tags" Target="../tags/tag41.xml"/><Relationship Id="rId8" Type="http://schemas.openxmlformats.org/officeDocument/2006/relationships/tags" Target="../tags/tag40.xml"/><Relationship Id="rId7" Type="http://schemas.openxmlformats.org/officeDocument/2006/relationships/tags" Target="../tags/tag39.xml"/><Relationship Id="rId6" Type="http://schemas.openxmlformats.org/officeDocument/2006/relationships/tags" Target="../tags/tag38.xml"/><Relationship Id="rId5" Type="http://schemas.openxmlformats.org/officeDocument/2006/relationships/tags" Target="../tags/tag37.xml"/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2" Type="http://schemas.openxmlformats.org/officeDocument/2006/relationships/notesSlide" Target="../notesSlides/notesSlide5.xml"/><Relationship Id="rId11" Type="http://schemas.openxmlformats.org/officeDocument/2006/relationships/slideLayout" Target="../slideLayouts/slideLayout2.xml"/><Relationship Id="rId10" Type="http://schemas.openxmlformats.org/officeDocument/2006/relationships/tags" Target="../tags/tag42.xml"/><Relationship Id="rId1" Type="http://schemas.openxmlformats.org/officeDocument/2006/relationships/tags" Target="../tags/tag33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tags" Target="../tags/tag51.xml"/><Relationship Id="rId8" Type="http://schemas.openxmlformats.org/officeDocument/2006/relationships/tags" Target="../tags/tag50.xml"/><Relationship Id="rId7" Type="http://schemas.openxmlformats.org/officeDocument/2006/relationships/tags" Target="../tags/tag49.xml"/><Relationship Id="rId6" Type="http://schemas.openxmlformats.org/officeDocument/2006/relationships/tags" Target="../tags/tag48.xml"/><Relationship Id="rId5" Type="http://schemas.openxmlformats.org/officeDocument/2006/relationships/tags" Target="../tags/tag47.xml"/><Relationship Id="rId4" Type="http://schemas.openxmlformats.org/officeDocument/2006/relationships/tags" Target="../tags/tag46.xml"/><Relationship Id="rId3" Type="http://schemas.openxmlformats.org/officeDocument/2006/relationships/tags" Target="../tags/tag45.xml"/><Relationship Id="rId2" Type="http://schemas.openxmlformats.org/officeDocument/2006/relationships/tags" Target="../tags/tag44.xml"/><Relationship Id="rId12" Type="http://schemas.openxmlformats.org/officeDocument/2006/relationships/notesSlide" Target="../notesSlides/notesSlide6.xml"/><Relationship Id="rId11" Type="http://schemas.openxmlformats.org/officeDocument/2006/relationships/slideLayout" Target="../slideLayouts/slideLayout2.xml"/><Relationship Id="rId10" Type="http://schemas.openxmlformats.org/officeDocument/2006/relationships/tags" Target="../tags/tag52.xml"/><Relationship Id="rId1" Type="http://schemas.openxmlformats.org/officeDocument/2006/relationships/tags" Target="../tags/tag43.xml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tags" Target="../tags/tag61.xml"/><Relationship Id="rId8" Type="http://schemas.openxmlformats.org/officeDocument/2006/relationships/tags" Target="../tags/tag60.xml"/><Relationship Id="rId7" Type="http://schemas.openxmlformats.org/officeDocument/2006/relationships/tags" Target="../tags/tag59.xml"/><Relationship Id="rId6" Type="http://schemas.openxmlformats.org/officeDocument/2006/relationships/tags" Target="../tags/tag58.xml"/><Relationship Id="rId5" Type="http://schemas.openxmlformats.org/officeDocument/2006/relationships/tags" Target="../tags/tag57.xml"/><Relationship Id="rId4" Type="http://schemas.openxmlformats.org/officeDocument/2006/relationships/tags" Target="../tags/tag56.xml"/><Relationship Id="rId3" Type="http://schemas.openxmlformats.org/officeDocument/2006/relationships/tags" Target="../tags/tag55.xml"/><Relationship Id="rId2" Type="http://schemas.openxmlformats.org/officeDocument/2006/relationships/tags" Target="../tags/tag54.xml"/><Relationship Id="rId12" Type="http://schemas.openxmlformats.org/officeDocument/2006/relationships/notesSlide" Target="../notesSlides/notesSlide7.xml"/><Relationship Id="rId11" Type="http://schemas.openxmlformats.org/officeDocument/2006/relationships/slideLayout" Target="../slideLayouts/slideLayout2.xml"/><Relationship Id="rId10" Type="http://schemas.openxmlformats.org/officeDocument/2006/relationships/tags" Target="../tags/tag62.xml"/><Relationship Id="rId1" Type="http://schemas.openxmlformats.org/officeDocument/2006/relationships/tags" Target="../tags/tag53.xml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tags" Target="../tags/tag71.xml"/><Relationship Id="rId8" Type="http://schemas.openxmlformats.org/officeDocument/2006/relationships/tags" Target="../tags/tag70.xml"/><Relationship Id="rId7" Type="http://schemas.openxmlformats.org/officeDocument/2006/relationships/tags" Target="../tags/tag69.xml"/><Relationship Id="rId6" Type="http://schemas.openxmlformats.org/officeDocument/2006/relationships/tags" Target="../tags/tag68.xml"/><Relationship Id="rId5" Type="http://schemas.openxmlformats.org/officeDocument/2006/relationships/tags" Target="../tags/tag67.xml"/><Relationship Id="rId4" Type="http://schemas.openxmlformats.org/officeDocument/2006/relationships/tags" Target="../tags/tag66.xml"/><Relationship Id="rId3" Type="http://schemas.openxmlformats.org/officeDocument/2006/relationships/tags" Target="../tags/tag65.xml"/><Relationship Id="rId2" Type="http://schemas.openxmlformats.org/officeDocument/2006/relationships/tags" Target="../tags/tag64.xml"/><Relationship Id="rId12" Type="http://schemas.openxmlformats.org/officeDocument/2006/relationships/notesSlide" Target="../notesSlides/notesSlide8.xml"/><Relationship Id="rId11" Type="http://schemas.openxmlformats.org/officeDocument/2006/relationships/slideLayout" Target="../slideLayouts/slideLayout2.xml"/><Relationship Id="rId10" Type="http://schemas.openxmlformats.org/officeDocument/2006/relationships/tags" Target="../tags/tag72.xml"/><Relationship Id="rId1" Type="http://schemas.openxmlformats.org/officeDocument/2006/relationships/tags" Target="../tags/tag6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7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1" Type="http://schemas.openxmlformats.org/officeDocument/2006/relationships/tags" Target="../tags/tag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7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34.xml.rels><?xml version="1.0" encoding="UTF-8" standalone="yes"?>
<Relationships xmlns="http://schemas.openxmlformats.org/package/2006/relationships"><Relationship Id="rId9" Type="http://schemas.openxmlformats.org/officeDocument/2006/relationships/tags" Target="../tags/tag83.xml"/><Relationship Id="rId8" Type="http://schemas.openxmlformats.org/officeDocument/2006/relationships/tags" Target="../tags/tag82.xml"/><Relationship Id="rId7" Type="http://schemas.openxmlformats.org/officeDocument/2006/relationships/tags" Target="../tags/tag81.xml"/><Relationship Id="rId6" Type="http://schemas.openxmlformats.org/officeDocument/2006/relationships/tags" Target="../tags/tag80.xml"/><Relationship Id="rId5" Type="http://schemas.openxmlformats.org/officeDocument/2006/relationships/tags" Target="../tags/tag79.xml"/><Relationship Id="rId4" Type="http://schemas.openxmlformats.org/officeDocument/2006/relationships/tags" Target="../tags/tag78.xml"/><Relationship Id="rId3" Type="http://schemas.openxmlformats.org/officeDocument/2006/relationships/tags" Target="../tags/tag77.xml"/><Relationship Id="rId20" Type="http://schemas.openxmlformats.org/officeDocument/2006/relationships/slideLayout" Target="../slideLayouts/slideLayout2.xml"/><Relationship Id="rId2" Type="http://schemas.openxmlformats.org/officeDocument/2006/relationships/tags" Target="../tags/tag76.xml"/><Relationship Id="rId19" Type="http://schemas.openxmlformats.org/officeDocument/2006/relationships/tags" Target="../tags/tag92.xml"/><Relationship Id="rId18" Type="http://schemas.openxmlformats.org/officeDocument/2006/relationships/image" Target="../media/image13.png"/><Relationship Id="rId17" Type="http://schemas.openxmlformats.org/officeDocument/2006/relationships/tags" Target="../tags/tag91.xml"/><Relationship Id="rId16" Type="http://schemas.openxmlformats.org/officeDocument/2006/relationships/tags" Target="../tags/tag90.xml"/><Relationship Id="rId15" Type="http://schemas.openxmlformats.org/officeDocument/2006/relationships/tags" Target="../tags/tag89.xml"/><Relationship Id="rId14" Type="http://schemas.openxmlformats.org/officeDocument/2006/relationships/tags" Target="../tags/tag88.xml"/><Relationship Id="rId13" Type="http://schemas.openxmlformats.org/officeDocument/2006/relationships/tags" Target="../tags/tag87.xml"/><Relationship Id="rId12" Type="http://schemas.openxmlformats.org/officeDocument/2006/relationships/tags" Target="../tags/tag86.xml"/><Relationship Id="rId11" Type="http://schemas.openxmlformats.org/officeDocument/2006/relationships/tags" Target="../tags/tag85.xml"/><Relationship Id="rId10" Type="http://schemas.openxmlformats.org/officeDocument/2006/relationships/tags" Target="../tags/tag84.xml"/><Relationship Id="rId1" Type="http://schemas.openxmlformats.org/officeDocument/2006/relationships/tags" Target="../tags/tag75.xml"/></Relationships>
</file>

<file path=ppt/slides/_rels/slide35.xml.rels><?xml version="1.0" encoding="UTF-8" standalone="yes"?>
<Relationships xmlns="http://schemas.openxmlformats.org/package/2006/relationships"><Relationship Id="rId9" Type="http://schemas.openxmlformats.org/officeDocument/2006/relationships/tags" Target="../tags/tag101.xml"/><Relationship Id="rId8" Type="http://schemas.openxmlformats.org/officeDocument/2006/relationships/tags" Target="../tags/tag100.xml"/><Relationship Id="rId7" Type="http://schemas.openxmlformats.org/officeDocument/2006/relationships/tags" Target="../tags/tag99.xml"/><Relationship Id="rId6" Type="http://schemas.openxmlformats.org/officeDocument/2006/relationships/tags" Target="../tags/tag98.xml"/><Relationship Id="rId5" Type="http://schemas.openxmlformats.org/officeDocument/2006/relationships/tags" Target="../tags/tag97.xml"/><Relationship Id="rId4" Type="http://schemas.openxmlformats.org/officeDocument/2006/relationships/tags" Target="../tags/tag96.xml"/><Relationship Id="rId3" Type="http://schemas.openxmlformats.org/officeDocument/2006/relationships/tags" Target="../tags/tag95.xml"/><Relationship Id="rId2" Type="http://schemas.openxmlformats.org/officeDocument/2006/relationships/tags" Target="../tags/tag94.xml"/><Relationship Id="rId11" Type="http://schemas.openxmlformats.org/officeDocument/2006/relationships/slideLayout" Target="../slideLayouts/slideLayout2.xml"/><Relationship Id="rId10" Type="http://schemas.openxmlformats.org/officeDocument/2006/relationships/tags" Target="../tags/tag102.xml"/><Relationship Id="rId1" Type="http://schemas.openxmlformats.org/officeDocument/2006/relationships/tags" Target="../tags/tag93.xml"/></Relationships>
</file>

<file path=ppt/slides/_rels/slide36.xml.rels><?xml version="1.0" encoding="UTF-8" standalone="yes"?>
<Relationships xmlns="http://schemas.openxmlformats.org/package/2006/relationships"><Relationship Id="rId9" Type="http://schemas.openxmlformats.org/officeDocument/2006/relationships/tags" Target="../tags/tag111.xml"/><Relationship Id="rId8" Type="http://schemas.openxmlformats.org/officeDocument/2006/relationships/tags" Target="../tags/tag110.xml"/><Relationship Id="rId7" Type="http://schemas.openxmlformats.org/officeDocument/2006/relationships/tags" Target="../tags/tag109.xml"/><Relationship Id="rId6" Type="http://schemas.openxmlformats.org/officeDocument/2006/relationships/tags" Target="../tags/tag108.xml"/><Relationship Id="rId5" Type="http://schemas.openxmlformats.org/officeDocument/2006/relationships/tags" Target="../tags/tag107.xml"/><Relationship Id="rId4" Type="http://schemas.openxmlformats.org/officeDocument/2006/relationships/tags" Target="../tags/tag106.xml"/><Relationship Id="rId3" Type="http://schemas.openxmlformats.org/officeDocument/2006/relationships/tags" Target="../tags/tag105.xml"/><Relationship Id="rId2" Type="http://schemas.openxmlformats.org/officeDocument/2006/relationships/tags" Target="../tags/tag104.xml"/><Relationship Id="rId10" Type="http://schemas.openxmlformats.org/officeDocument/2006/relationships/slideLayout" Target="../slideLayouts/slideLayout2.xml"/><Relationship Id="rId1" Type="http://schemas.openxmlformats.org/officeDocument/2006/relationships/tags" Target="../tags/tag10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1" Type="http://schemas.openxmlformats.org/officeDocument/2006/relationships/tags" Target="../tags/tag11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15.xml"/><Relationship Id="rId1" Type="http://schemas.openxmlformats.org/officeDocument/2006/relationships/tags" Target="../tags/tag1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17.xml"/><Relationship Id="rId2" Type="http://schemas.openxmlformats.org/officeDocument/2006/relationships/image" Target="../media/image23.png"/><Relationship Id="rId1" Type="http://schemas.openxmlformats.org/officeDocument/2006/relationships/tags" Target="../tags/tag11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8.xml"/></Relationships>
</file>

<file path=ppt/slides/_rels/slide42.xml.rels><?xml version="1.0" encoding="UTF-8" standalone="yes"?>
<Relationships xmlns="http://schemas.openxmlformats.org/package/2006/relationships"><Relationship Id="rId9" Type="http://schemas.openxmlformats.org/officeDocument/2006/relationships/tags" Target="../tags/tag127.xml"/><Relationship Id="rId8" Type="http://schemas.openxmlformats.org/officeDocument/2006/relationships/tags" Target="../tags/tag126.xml"/><Relationship Id="rId7" Type="http://schemas.openxmlformats.org/officeDocument/2006/relationships/tags" Target="../tags/tag125.xml"/><Relationship Id="rId6" Type="http://schemas.openxmlformats.org/officeDocument/2006/relationships/tags" Target="../tags/tag124.xml"/><Relationship Id="rId5" Type="http://schemas.openxmlformats.org/officeDocument/2006/relationships/tags" Target="../tags/tag123.xml"/><Relationship Id="rId4" Type="http://schemas.openxmlformats.org/officeDocument/2006/relationships/tags" Target="../tags/tag122.xml"/><Relationship Id="rId3" Type="http://schemas.openxmlformats.org/officeDocument/2006/relationships/tags" Target="../tags/tag121.xml"/><Relationship Id="rId20" Type="http://schemas.openxmlformats.org/officeDocument/2006/relationships/notesSlide" Target="../notesSlides/notesSlide12.xml"/><Relationship Id="rId2" Type="http://schemas.openxmlformats.org/officeDocument/2006/relationships/tags" Target="../tags/tag120.xml"/><Relationship Id="rId19" Type="http://schemas.openxmlformats.org/officeDocument/2006/relationships/slideLayout" Target="../slideLayouts/slideLayout2.xml"/><Relationship Id="rId18" Type="http://schemas.openxmlformats.org/officeDocument/2006/relationships/tags" Target="../tags/tag135.xml"/><Relationship Id="rId17" Type="http://schemas.openxmlformats.org/officeDocument/2006/relationships/image" Target="../media/image13.png"/><Relationship Id="rId16" Type="http://schemas.openxmlformats.org/officeDocument/2006/relationships/tags" Target="../tags/tag134.xml"/><Relationship Id="rId15" Type="http://schemas.openxmlformats.org/officeDocument/2006/relationships/tags" Target="../tags/tag133.xml"/><Relationship Id="rId14" Type="http://schemas.openxmlformats.org/officeDocument/2006/relationships/tags" Target="../tags/tag132.xml"/><Relationship Id="rId13" Type="http://schemas.openxmlformats.org/officeDocument/2006/relationships/tags" Target="../tags/tag131.xml"/><Relationship Id="rId12" Type="http://schemas.openxmlformats.org/officeDocument/2006/relationships/tags" Target="../tags/tag130.xml"/><Relationship Id="rId11" Type="http://schemas.openxmlformats.org/officeDocument/2006/relationships/tags" Target="../tags/tag129.xml"/><Relationship Id="rId10" Type="http://schemas.openxmlformats.org/officeDocument/2006/relationships/tags" Target="../tags/tag128.xml"/><Relationship Id="rId1" Type="http://schemas.openxmlformats.org/officeDocument/2006/relationships/tags" Target="../tags/tag119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7.xml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139.xml"/><Relationship Id="rId1" Type="http://schemas.openxmlformats.org/officeDocument/2006/relationships/tags" Target="../tags/tag138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55.xml"/><Relationship Id="rId1" Type="http://schemas.openxmlformats.org/officeDocument/2006/relationships/tags" Target="../tags/tag140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55.xml"/><Relationship Id="rId1" Type="http://schemas.openxmlformats.org/officeDocument/2006/relationships/tags" Target="../tags/tag14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55.xml"/><Relationship Id="rId1" Type="http://schemas.openxmlformats.org/officeDocument/2006/relationships/tags" Target="../tags/tag14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55.xml"/><Relationship Id="rId1" Type="http://schemas.openxmlformats.org/officeDocument/2006/relationships/tags" Target="../tags/tag14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55.xml"/><Relationship Id="rId1" Type="http://schemas.openxmlformats.org/officeDocument/2006/relationships/tags" Target="../tags/tag144.xml"/></Relationships>
</file>

<file path=ppt/slides/_rels/slide5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9.xml"/><Relationship Id="rId5" Type="http://schemas.openxmlformats.org/officeDocument/2006/relationships/slideLayout" Target="../slideLayouts/slideLayout55.xml"/><Relationship Id="rId4" Type="http://schemas.openxmlformats.org/officeDocument/2006/relationships/tags" Target="../tags/tag145.xml"/><Relationship Id="rId3" Type="http://schemas.openxmlformats.org/officeDocument/2006/relationships/image" Target="../media/image24.png"/><Relationship Id="rId2" Type="http://schemas.openxmlformats.org/officeDocument/2006/relationships/hyperlink" Target="https://baike.baidu.com/item/%E6%A0%88/12808149" TargetMode="External"/><Relationship Id="rId1" Type="http://schemas.openxmlformats.org/officeDocument/2006/relationships/hyperlink" Target="https://baike.baidu.com/item/%E5%A0%86/20606834" TargetMode="External"/></Relationships>
</file>

<file path=ppt/slides/_rels/slide5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0.xml"/><Relationship Id="rId3" Type="http://schemas.openxmlformats.org/officeDocument/2006/relationships/slideLayout" Target="../slideLayouts/slideLayout55.xml"/><Relationship Id="rId2" Type="http://schemas.openxmlformats.org/officeDocument/2006/relationships/tags" Target="../tags/tag146.xml"/><Relationship Id="rId1" Type="http://schemas.openxmlformats.org/officeDocument/2006/relationships/image" Target="../media/image25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5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55.xml"/><Relationship Id="rId1" Type="http://schemas.openxmlformats.org/officeDocument/2006/relationships/tags" Target="../tags/tag147.xml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55.xml"/><Relationship Id="rId3" Type="http://schemas.openxmlformats.org/officeDocument/2006/relationships/tags" Target="../tags/tag148.xml"/><Relationship Id="rId2" Type="http://schemas.openxmlformats.org/officeDocument/2006/relationships/hyperlink" Target="https://baike.baidu.com/item/%E6%A0%88/12808149" TargetMode="External"/><Relationship Id="rId1" Type="http://schemas.openxmlformats.org/officeDocument/2006/relationships/hyperlink" Target="https://baike.baidu.com/item/%E5%A0%86/20606834" TargetMode="Externa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1" Type="http://schemas.openxmlformats.org/officeDocument/2006/relationships/tags" Target="../tags/tag149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13.xml"/><Relationship Id="rId8" Type="http://schemas.openxmlformats.org/officeDocument/2006/relationships/tags" Target="../tags/tag12.xml"/><Relationship Id="rId7" Type="http://schemas.openxmlformats.org/officeDocument/2006/relationships/tags" Target="../tags/tag11.xml"/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9" Type="http://schemas.openxmlformats.org/officeDocument/2006/relationships/slideLayout" Target="../slideLayouts/slideLayout2.xml"/><Relationship Id="rId18" Type="http://schemas.openxmlformats.org/officeDocument/2006/relationships/tags" Target="../tags/tag21.xml"/><Relationship Id="rId17" Type="http://schemas.openxmlformats.org/officeDocument/2006/relationships/image" Target="../media/image13.png"/><Relationship Id="rId16" Type="http://schemas.openxmlformats.org/officeDocument/2006/relationships/tags" Target="../tags/tag20.xml"/><Relationship Id="rId15" Type="http://schemas.openxmlformats.org/officeDocument/2006/relationships/tags" Target="../tags/tag19.xml"/><Relationship Id="rId14" Type="http://schemas.openxmlformats.org/officeDocument/2006/relationships/tags" Target="../tags/tag18.xml"/><Relationship Id="rId13" Type="http://schemas.openxmlformats.org/officeDocument/2006/relationships/tags" Target="../tags/tag17.xml"/><Relationship Id="rId12" Type="http://schemas.openxmlformats.org/officeDocument/2006/relationships/tags" Target="../tags/tag16.xml"/><Relationship Id="rId11" Type="http://schemas.openxmlformats.org/officeDocument/2006/relationships/tags" Target="../tags/tag15.xml"/><Relationship Id="rId10" Type="http://schemas.openxmlformats.org/officeDocument/2006/relationships/tags" Target="../tags/tag14.xml"/><Relationship Id="rId1" Type="http://schemas.openxmlformats.org/officeDocument/2006/relationships/tags" Target="../tags/tag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tags" Target="../tags/tag30.xml"/><Relationship Id="rId8" Type="http://schemas.openxmlformats.org/officeDocument/2006/relationships/tags" Target="../tags/tag29.xml"/><Relationship Id="rId7" Type="http://schemas.openxmlformats.org/officeDocument/2006/relationships/tags" Target="../tags/tag28.xml"/><Relationship Id="rId6" Type="http://schemas.openxmlformats.org/officeDocument/2006/relationships/tags" Target="../tags/tag27.xml"/><Relationship Id="rId5" Type="http://schemas.openxmlformats.org/officeDocument/2006/relationships/tags" Target="../tags/tag26.xml"/><Relationship Id="rId4" Type="http://schemas.openxmlformats.org/officeDocument/2006/relationships/tags" Target="../tags/tag25.xml"/><Relationship Id="rId3" Type="http://schemas.openxmlformats.org/officeDocument/2006/relationships/tags" Target="../tags/tag24.xml"/><Relationship Id="rId2" Type="http://schemas.openxmlformats.org/officeDocument/2006/relationships/tags" Target="../tags/tag23.xml"/><Relationship Id="rId13" Type="http://schemas.openxmlformats.org/officeDocument/2006/relationships/notesSlide" Target="../notesSlides/notesSlide4.xml"/><Relationship Id="rId12" Type="http://schemas.openxmlformats.org/officeDocument/2006/relationships/slideLayout" Target="../slideLayouts/slideLayout2.xml"/><Relationship Id="rId11" Type="http://schemas.openxmlformats.org/officeDocument/2006/relationships/tags" Target="../tags/tag32.xml"/><Relationship Id="rId10" Type="http://schemas.openxmlformats.org/officeDocument/2006/relationships/tags" Target="../tags/tag31.xml"/><Relationship Id="rId1" Type="http://schemas.openxmlformats.org/officeDocument/2006/relationships/tags" Target="../tags/tag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dirty="0"/>
              <a:t>提问</a:t>
            </a:r>
            <a:r>
              <a:rPr lang="en-US" altLang="zh-CN" dirty="0"/>
              <a:t>1 (3-3)</a:t>
            </a:r>
            <a:endParaRPr lang="en-US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dirty="0">
                <a:sym typeface="+mn-ea"/>
              </a:rPr>
              <a:t>1-</a:t>
            </a:r>
            <a:r>
              <a:rPr lang="zh-CN" altLang="en-US" dirty="0">
                <a:sym typeface="+mn-ea"/>
              </a:rPr>
              <a:t>用</a:t>
            </a:r>
            <a:r>
              <a:rPr lang="en-US" altLang="zh-CN" dirty="0">
                <a:sym typeface="+mn-ea"/>
              </a:rPr>
              <a:t>5</a:t>
            </a:r>
            <a:r>
              <a:rPr lang="zh-CN" altLang="en-US" dirty="0">
                <a:sym typeface="+mn-ea"/>
              </a:rPr>
              <a:t>个字来描述计算机组成原理</a:t>
            </a:r>
            <a:endParaRPr lang="zh-CN" altLang="en-US" dirty="0"/>
          </a:p>
          <a:p>
            <a:pPr>
              <a:lnSpc>
                <a:spcPct val="150000"/>
              </a:lnSpc>
            </a:pPr>
            <a:r>
              <a:rPr lang="en-US" altLang="zh-CN" dirty="0">
                <a:sym typeface="+mn-ea"/>
              </a:rPr>
              <a:t>2-</a:t>
            </a:r>
            <a:r>
              <a:rPr lang="zh-CN" altLang="en-US" dirty="0">
                <a:sym typeface="+mn-ea"/>
              </a:rPr>
              <a:t>冯诺依曼的思想？ </a:t>
            </a:r>
            <a:r>
              <a:rPr lang="en-US" altLang="zh-CN" dirty="0">
                <a:sym typeface="+mn-ea"/>
              </a:rPr>
              <a:t>8</a:t>
            </a:r>
            <a:r>
              <a:rPr lang="zh-CN" altLang="en-US" dirty="0">
                <a:sym typeface="+mn-ea"/>
              </a:rPr>
              <a:t>个字</a:t>
            </a:r>
            <a:endParaRPr lang="zh-CN" altLang="en-US" dirty="0"/>
          </a:p>
          <a:p>
            <a:pPr>
              <a:lnSpc>
                <a:spcPct val="150000"/>
              </a:lnSpc>
            </a:pPr>
            <a:r>
              <a:rPr lang="en-US" altLang="zh-CN" dirty="0">
                <a:sym typeface="+mn-ea"/>
              </a:rPr>
              <a:t>3-</a:t>
            </a:r>
            <a:r>
              <a:rPr lang="zh-CN" altLang="en-US" dirty="0">
                <a:sym typeface="+mn-ea"/>
              </a:rPr>
              <a:t>（计算机第一定律）摩尔定律是什么？</a:t>
            </a:r>
            <a:endParaRPr lang="zh-CN" altLang="en-US" dirty="0">
              <a:sym typeface="+mn-ea"/>
            </a:endParaRPr>
          </a:p>
          <a:p>
            <a:pPr>
              <a:lnSpc>
                <a:spcPct val="150000"/>
              </a:lnSpc>
            </a:pPr>
            <a:endParaRPr lang="zh-CN" altLang="en-US" dirty="0"/>
          </a:p>
          <a:p>
            <a:pPr marL="0" indent="0">
              <a:buNone/>
              <a:defRPr/>
            </a:pPr>
            <a:endParaRPr lang="zh-CN" altLang="en-US" dirty="0"/>
          </a:p>
        </p:txBody>
      </p:sp>
      <p:sp>
        <p:nvSpPr>
          <p:cNvPr id="4" name="标题 1"/>
          <p:cNvSpPr>
            <a:spLocks noGrp="1"/>
          </p:cNvSpPr>
          <p:nvPr/>
        </p:nvSpPr>
        <p:spPr>
          <a:xfrm>
            <a:off x="488315" y="1751330"/>
            <a:ext cx="10436860" cy="37439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endParaRPr lang="zh-CN" altLang="en-US" sz="1000" dirty="0"/>
          </a:p>
        </p:txBody>
      </p:sp>
      <p:grpSp>
        <p:nvGrpSpPr>
          <p:cNvPr id="8" name="组合 7"/>
          <p:cNvGrpSpPr/>
          <p:nvPr/>
        </p:nvGrpSpPr>
        <p:grpSpPr>
          <a:xfrm>
            <a:off x="1108075" y="3443605"/>
            <a:ext cx="10668000" cy="2663190"/>
            <a:chOff x="1638" y="5966"/>
            <a:chExt cx="16800" cy="4194"/>
          </a:xfrm>
        </p:grpSpPr>
        <p:sp>
          <p:nvSpPr>
            <p:cNvPr id="9" name="矩形 8"/>
            <p:cNvSpPr/>
            <p:nvPr/>
          </p:nvSpPr>
          <p:spPr>
            <a:xfrm>
              <a:off x="5358" y="5966"/>
              <a:ext cx="13080" cy="90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微处理器内晶体管数每</a:t>
              </a:r>
              <a:r>
                <a:rPr lang="en-US" altLang="zh-CN"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18</a:t>
              </a:r>
              <a:r>
                <a:rPr lang="zh-CN" altLang="en-US"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个月翻一番</a:t>
              </a:r>
              <a:endParaRPr lang="zh-CN" altLang="en-US"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5358" y="9256"/>
              <a:ext cx="13080" cy="90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20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从现在起，每</a:t>
              </a:r>
              <a:r>
                <a:rPr lang="en-US" altLang="zh-CN" sz="20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18</a:t>
              </a:r>
              <a:r>
                <a:rPr lang="zh-CN" altLang="en-US" sz="20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个月新增的存储量等于有史以来存储量之和</a:t>
              </a:r>
              <a:r>
                <a:rPr lang="en-US" altLang="zh-CN" sz="20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!</a:t>
              </a:r>
              <a:endPara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1638" y="5966"/>
              <a:ext cx="3514" cy="90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zh-CN" sz="2000" b="1" dirty="0">
                  <a:solidFill>
                    <a:schemeClr val="accent2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Moore</a:t>
              </a:r>
              <a:r>
                <a:rPr lang="zh-CN" altLang="en-US" sz="2000" b="1" dirty="0">
                  <a:solidFill>
                    <a:schemeClr val="accent2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定律</a:t>
              </a:r>
              <a:endParaRPr lang="zh-CN" altLang="en-US" sz="20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1638" y="9256"/>
              <a:ext cx="3514" cy="90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zh-CN" altLang="en-US" sz="2000" b="1" dirty="0">
                  <a:solidFill>
                    <a:schemeClr val="accent2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新摩尔定律</a:t>
              </a:r>
              <a:endParaRPr lang="zh-CN" altLang="en-US" sz="20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内容占位符 2"/>
            <p:cNvSpPr>
              <a:spLocks noGrp="1"/>
            </p:cNvSpPr>
            <p:nvPr/>
          </p:nvSpPr>
          <p:spPr>
            <a:xfrm>
              <a:off x="5358" y="7233"/>
              <a:ext cx="12164" cy="1662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just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Clr>
                  <a:srgbClr val="FFC000"/>
                </a:buClr>
                <a:buFont typeface="Wingdings" panose="05000000000000000000" pitchFamily="2" charset="2"/>
                <a:buChar char="n"/>
                <a:defRPr sz="2600" kern="1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1pPr>
              <a:lvl2pPr marL="812800" indent="-355600" algn="just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Clr>
                  <a:srgbClr val="FFC000"/>
                </a:buClr>
                <a:buFont typeface="Wingdings" panose="05000000000000000000" pitchFamily="2" charset="2"/>
                <a:buChar char="p"/>
                <a:defRPr sz="2000" kern="120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2pPr>
              <a:lvl3pPr marL="1143000" indent="-228600" algn="just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Clr>
                  <a:srgbClr val="FFC000"/>
                </a:buClr>
                <a:buFont typeface="Wingdings" panose="05000000000000000000" pitchFamily="2" charset="2"/>
                <a:buChar char="u"/>
                <a:defRPr sz="2000" kern="1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3pPr>
              <a:lvl4pPr marL="1600200" indent="-228600" algn="just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4pPr>
              <a:lvl5pPr marL="2057400" indent="-228600" algn="just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  <a:defRPr/>
              </a:pPr>
              <a:r>
                <a:rPr lang="zh-CN" altLang="en-US" sz="2000" dirty="0"/>
                <a:t>微处理器的性能每隔18个月提高一倍，而价格下降一半；</a:t>
              </a:r>
              <a:endParaRPr lang="zh-CN" altLang="en-US" sz="2000" dirty="0"/>
            </a:p>
            <a:p>
              <a:pPr marL="0" indent="0">
                <a:buNone/>
              </a:pPr>
              <a:r>
                <a:rPr lang="zh-CN" altLang="en-US" sz="2000" dirty="0"/>
                <a:t>用一美元所能买到的计算机性能，每隔18个月翻两番。</a:t>
              </a:r>
              <a:endParaRPr lang="zh-CN" altLang="en-US" sz="2000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1" name="内容占位符 2"/>
          <p:cNvSpPr>
            <a:spLocks noGrp="1"/>
          </p:cNvSpPr>
          <p:nvPr/>
        </p:nvSpPr>
        <p:spPr>
          <a:xfrm>
            <a:off x="363362" y="1220894"/>
            <a:ext cx="10515599" cy="56370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just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rgbClr val="FFC000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812800" indent="-355600" algn="just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FFC000"/>
              </a:buClr>
              <a:buFont typeface="Wingdings" panose="05000000000000000000" pitchFamily="2" charset="2"/>
              <a:buChar char="p"/>
              <a:defRPr sz="2000" kern="12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FFC000"/>
              </a:buClr>
              <a:buFont typeface="Wingdings" panose="05000000000000000000" pitchFamily="2" charset="2"/>
              <a:buChar char="u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50000"/>
              </a:lnSpc>
              <a:spcAft>
                <a:spcPct val="30000"/>
              </a:spcAft>
            </a:pPr>
            <a:r>
              <a:rPr lang="en-US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 </a:t>
            </a:r>
            <a:endParaRPr lang="en-US" altLang="zh-CN" dirty="0">
              <a:sym typeface="Symbol" panose="05050102010706020507" pitchFamily="18" charset="2"/>
            </a:endParaRPr>
          </a:p>
          <a:p>
            <a:pPr>
              <a:spcBef>
                <a:spcPct val="30000"/>
              </a:spcBef>
              <a:spcAft>
                <a:spcPct val="30000"/>
              </a:spcAft>
            </a:pPr>
            <a:endParaRPr lang="zh-CN" altLang="en-US" sz="2600" dirty="0">
              <a:solidFill>
                <a:srgbClr val="000000"/>
              </a:solidFill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endParaRPr lang="zh-CN" altLang="en-US" dirty="0"/>
          </a:p>
        </p:txBody>
      </p:sp>
      <p:sp>
        <p:nvSpPr>
          <p:cNvPr id="13" name="TextBox 12"/>
          <p:cNvSpPr txBox="1"/>
          <p:nvPr>
            <p:custDataLst>
              <p:tags r:id="rId1"/>
            </p:custDataLst>
          </p:nvPr>
        </p:nvSpPr>
        <p:spPr>
          <a:xfrm>
            <a:off x="1219199" y="1460342"/>
            <a:ext cx="8775405" cy="492443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</a14:hiddenLine>
            </a:ext>
          </a:extLst>
        </p:spPr>
        <p:txBody>
          <a:bodyPr vert="horz" wrap="square" rtlCol="0" anchor="ctr">
            <a:sp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2 </a:t>
            </a:r>
            <a:r>
              <a:rPr lang="zh-CN" altLang="en-US" sz="2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下列关于</a:t>
            </a:r>
            <a:r>
              <a:rPr lang="zh-CN" altLang="en-US" sz="2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移码</a:t>
            </a:r>
            <a:r>
              <a:rPr lang="zh-CN" altLang="en-US" sz="2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的描述中，错误的是</a:t>
            </a:r>
            <a:r>
              <a:rPr lang="en-US" altLang="zh-CN" sz="2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(     )(</a:t>
            </a:r>
            <a:r>
              <a:rPr lang="zh-CN" altLang="en-US" sz="2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单选</a:t>
            </a:r>
            <a:r>
              <a:rPr lang="en-US" altLang="zh-CN" sz="2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)</a:t>
            </a:r>
            <a:endParaRPr lang="zh-CN" altLang="en-US" sz="26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4" name="TextBox 13"/>
          <p:cNvSpPr txBox="1"/>
          <p:nvPr>
            <p:custDataLst>
              <p:tags r:id="rId2"/>
            </p:custDataLst>
          </p:nvPr>
        </p:nvSpPr>
        <p:spPr>
          <a:xfrm>
            <a:off x="2438400" y="2863691"/>
            <a:ext cx="5134293" cy="487680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</a14:hiddenLine>
            </a:ext>
          </a:extLst>
        </p:spPr>
        <p:txBody>
          <a:bodyPr vert="horz" wrap="square" rtlCol="0" anchor="ctr">
            <a:spAutoFit/>
          </a:bodyPr>
          <a:lstStyle/>
          <a:p>
            <a:r>
              <a:rPr lang="en-US" altLang="zh-CN" sz="26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IEEE754</a:t>
            </a:r>
            <a:r>
              <a:rPr lang="zh-CN" altLang="en-US" sz="26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浮点数的阶码用移码表示</a:t>
            </a:r>
            <a:endParaRPr lang="zh-CN" altLang="en-US" sz="260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5" name="椭圆 14"/>
          <p:cNvSpPr>
            <a:spLocks noChangeAspect="1"/>
          </p:cNvSpPr>
          <p:nvPr>
            <p:custDataLst>
              <p:tags r:id="rId3"/>
            </p:custDataLst>
          </p:nvPr>
        </p:nvSpPr>
        <p:spPr>
          <a:xfrm>
            <a:off x="1571625" y="285035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A</a:t>
            </a:r>
            <a:endParaRPr lang="zh-CN" altLang="en-US" sz="16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6" name="TextBox 15"/>
          <p:cNvSpPr txBox="1"/>
          <p:nvPr>
            <p:custDataLst>
              <p:tags r:id="rId4"/>
            </p:custDataLst>
          </p:nvPr>
        </p:nvSpPr>
        <p:spPr>
          <a:xfrm>
            <a:off x="2438399" y="3718560"/>
            <a:ext cx="6886353" cy="492443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</a14:hiddenLine>
            </a:ext>
          </a:extLst>
        </p:spPr>
        <p:txBody>
          <a:bodyPr vert="horz" wrap="square" rtlCol="0" anchor="ctr">
            <a:sp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0</a:t>
            </a:r>
            <a:r>
              <a:rPr lang="zh-CN" altLang="en-US" sz="2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表示正数的符号，</a:t>
            </a:r>
            <a:r>
              <a:rPr lang="en-US" altLang="zh-CN" sz="2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1</a:t>
            </a:r>
            <a:r>
              <a:rPr lang="zh-CN" altLang="en-US" sz="2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表示负数的符号</a:t>
            </a:r>
            <a:endParaRPr lang="zh-CN" altLang="en-US" sz="26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7" name="椭圆 16"/>
          <p:cNvSpPr>
            <a:spLocks noChangeAspect="1"/>
          </p:cNvSpPr>
          <p:nvPr>
            <p:custDataLst>
              <p:tags r:id="rId5"/>
            </p:custDataLst>
          </p:nvPr>
        </p:nvSpPr>
        <p:spPr>
          <a:xfrm>
            <a:off x="1571625" y="3707606"/>
            <a:ext cx="514350" cy="514350"/>
          </a:xfrm>
          <a:prstGeom prst="ellipse">
            <a:avLst/>
          </a:prstGeom>
          <a:solidFill>
            <a:schemeClr val="bg1">
              <a:lumMod val="50000"/>
            </a:schemeClr>
          </a:solidFill>
          <a:ln w="635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B</a:t>
            </a:r>
            <a:endParaRPr lang="zh-CN" altLang="en-US" sz="16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8" name="TextBox 17"/>
          <p:cNvSpPr txBox="1"/>
          <p:nvPr>
            <p:custDataLst>
              <p:tags r:id="rId6"/>
            </p:custDataLst>
          </p:nvPr>
        </p:nvSpPr>
        <p:spPr>
          <a:xfrm>
            <a:off x="2438400" y="4578191"/>
            <a:ext cx="6224905" cy="487680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</a14:hiddenLine>
            </a:ext>
          </a:extLst>
        </p:spPr>
        <p:txBody>
          <a:bodyPr vert="horz" wrap="square" rtlCol="0" anchor="ctr">
            <a:spAutoFit/>
          </a:bodyPr>
          <a:lstStyle/>
          <a:p>
            <a:r>
              <a:rPr lang="zh-CN" altLang="en-US" sz="26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不可能出现同一个数据的补码与移码相同</a:t>
            </a:r>
            <a:endParaRPr lang="zh-CN" altLang="en-US" sz="260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9" name="椭圆 18"/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1571625" y="456485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C</a:t>
            </a:r>
            <a:endParaRPr lang="zh-CN" altLang="en-US" sz="16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0" name="TextBox 19"/>
          <p:cNvSpPr txBox="1"/>
          <p:nvPr>
            <p:custDataLst>
              <p:tags r:id="rId8"/>
            </p:custDataLst>
          </p:nvPr>
        </p:nvSpPr>
        <p:spPr>
          <a:xfrm>
            <a:off x="2438400" y="5435441"/>
            <a:ext cx="5234305" cy="487680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</a14:hiddenLine>
            </a:ext>
          </a:extLst>
        </p:spPr>
        <p:txBody>
          <a:bodyPr vert="horz" wrap="square" rtlCol="0" anchor="ctr">
            <a:spAutoFit/>
          </a:bodyPr>
          <a:lstStyle/>
          <a:p>
            <a:r>
              <a:rPr lang="zh-CN" altLang="en-US" sz="26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通过对一个真值加一个偏移量得到</a:t>
            </a:r>
            <a:endParaRPr lang="zh-CN" altLang="en-US" sz="260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1" name="椭圆 20"/>
          <p:cNvSpPr>
            <a:spLocks noChangeAspect="1"/>
          </p:cNvSpPr>
          <p:nvPr>
            <p:custDataLst>
              <p:tags r:id="rId9"/>
            </p:custDataLst>
          </p:nvPr>
        </p:nvSpPr>
        <p:spPr>
          <a:xfrm>
            <a:off x="1571625" y="542210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D</a:t>
            </a:r>
            <a:endParaRPr lang="zh-CN" altLang="en-US" sz="16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dirty="0"/>
              <a:t>提问</a:t>
            </a:r>
            <a:r>
              <a:rPr lang="en-US" altLang="zh-CN" dirty="0"/>
              <a:t>-4</a:t>
            </a:r>
            <a:endParaRPr lang="zh-CN" altLang="zh-CN" dirty="0"/>
          </a:p>
        </p:txBody>
      </p:sp>
    </p:spTree>
    <p:custDataLst>
      <p:tags r:id="rId10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dirty="0"/>
              <a:t>提问</a:t>
            </a:r>
            <a:r>
              <a:rPr lang="en-US" altLang="zh-CN" dirty="0"/>
              <a:t>-4</a:t>
            </a:r>
            <a:endParaRPr lang="zh-CN" altLang="zh-CN" dirty="0"/>
          </a:p>
        </p:txBody>
      </p:sp>
      <p:sp>
        <p:nvSpPr>
          <p:cNvPr id="135171" name="内容占位符 2"/>
          <p:cNvSpPr>
            <a:spLocks noGrp="1"/>
          </p:cNvSpPr>
          <p:nvPr/>
        </p:nvSpPr>
        <p:spPr>
          <a:xfrm>
            <a:off x="363362" y="1220894"/>
            <a:ext cx="10515599" cy="56370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just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rgbClr val="FFC000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812800" indent="-355600" algn="just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FFC000"/>
              </a:buClr>
              <a:buFont typeface="Wingdings" panose="05000000000000000000" pitchFamily="2" charset="2"/>
              <a:buChar char="p"/>
              <a:defRPr sz="2000" kern="12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FFC000"/>
              </a:buClr>
              <a:buFont typeface="Wingdings" panose="05000000000000000000" pitchFamily="2" charset="2"/>
              <a:buChar char="u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50000"/>
              </a:lnSpc>
              <a:spcAft>
                <a:spcPct val="30000"/>
              </a:spcAft>
            </a:pPr>
            <a:r>
              <a:rPr lang="en-US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 </a:t>
            </a:r>
            <a:endParaRPr lang="en-US" altLang="zh-CN" dirty="0">
              <a:sym typeface="Symbol" panose="05050102010706020507" pitchFamily="18" charset="2"/>
            </a:endParaRPr>
          </a:p>
          <a:p>
            <a:pPr>
              <a:spcBef>
                <a:spcPct val="30000"/>
              </a:spcBef>
              <a:spcAft>
                <a:spcPct val="30000"/>
              </a:spcAft>
            </a:pPr>
            <a:endParaRPr lang="zh-CN" altLang="en-US" sz="2600" dirty="0">
              <a:solidFill>
                <a:srgbClr val="000000"/>
              </a:solidFill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endParaRPr lang="zh-CN" altLang="en-US" dirty="0"/>
          </a:p>
        </p:txBody>
      </p:sp>
      <p:sp>
        <p:nvSpPr>
          <p:cNvPr id="13" name="TextBox 12"/>
          <p:cNvSpPr txBox="1"/>
          <p:nvPr>
            <p:custDataLst>
              <p:tags r:id="rId1"/>
            </p:custDataLst>
          </p:nvPr>
        </p:nvSpPr>
        <p:spPr>
          <a:xfrm>
            <a:off x="1219200" y="635000"/>
            <a:ext cx="97536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3</a:t>
            </a:r>
            <a:r>
              <a:rPr lang="zh-CN" altLang="en-US" sz="2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长度相同但格式不同的两种浮点数，假设前者阶码长、尾数短，后者阶码短、尾数长，其它规定相同，则它们可表示的数的范围和精度为（  ）。</a:t>
            </a:r>
            <a:endParaRPr lang="zh-CN" altLang="en-US" sz="26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4" name="TextBox 13"/>
          <p:cNvSpPr txBox="1"/>
          <p:nvPr>
            <p:custDataLst>
              <p:tags r:id="rId2"/>
            </p:custDataLst>
          </p:nvPr>
        </p:nvSpPr>
        <p:spPr>
          <a:xfrm>
            <a:off x="2438400" y="278606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两者可表示的数的范围和精度相同</a:t>
            </a:r>
            <a:endParaRPr lang="zh-CN" altLang="en-US" sz="26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5" name="TextBox 14"/>
          <p:cNvSpPr txBox="1"/>
          <p:nvPr>
            <p:custDataLst>
              <p:tags r:id="rId3"/>
            </p:custDataLst>
          </p:nvPr>
        </p:nvSpPr>
        <p:spPr>
          <a:xfrm>
            <a:off x="2438400" y="364331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前者可表示的数的范围大但精度低</a:t>
            </a:r>
            <a:endParaRPr lang="zh-CN" altLang="en-US" sz="26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6" name="TextBox 15"/>
          <p:cNvSpPr txBox="1"/>
          <p:nvPr>
            <p:custDataLst>
              <p:tags r:id="rId4"/>
            </p:custDataLst>
          </p:nvPr>
        </p:nvSpPr>
        <p:spPr>
          <a:xfrm>
            <a:off x="2438400" y="450056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后者可表示的数的范围大且精度高</a:t>
            </a:r>
            <a:endParaRPr lang="zh-CN" altLang="en-US" sz="26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7" name="TextBox 16"/>
          <p:cNvSpPr txBox="1"/>
          <p:nvPr>
            <p:custDataLst>
              <p:tags r:id="rId5"/>
            </p:custDataLst>
          </p:nvPr>
        </p:nvSpPr>
        <p:spPr>
          <a:xfrm>
            <a:off x="2438400" y="535781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前者可表示的数的范围大且精度高</a:t>
            </a:r>
            <a:endParaRPr lang="zh-CN" altLang="en-US" sz="26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8" name="Oval 8"/>
          <p:cNvSpPr>
            <a:spLocks noChangeAspect="1"/>
          </p:cNvSpPr>
          <p:nvPr>
            <p:custDataLst>
              <p:tags r:id="rId6"/>
            </p:custDataLst>
          </p:nvPr>
        </p:nvSpPr>
        <p:spPr>
          <a:xfrm>
            <a:off x="1571625" y="285035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GB" altLang="zh-CN" sz="16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A</a:t>
            </a:r>
            <a:endParaRPr lang="zh-CN" altLang="en-US" sz="16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9" name="Oval 9"/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1571625" y="3707606"/>
            <a:ext cx="514350" cy="514350"/>
          </a:xfrm>
          <a:prstGeom prst="ellipse">
            <a:avLst/>
          </a:prstGeom>
          <a:solidFill>
            <a:schemeClr val="bg1">
              <a:lumMod val="50000"/>
            </a:schemeClr>
          </a:solidFill>
          <a:ln w="635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GB" altLang="zh-CN" sz="16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B</a:t>
            </a:r>
            <a:endParaRPr lang="zh-CN" altLang="en-US" sz="16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0" name="Oval 10"/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1571625" y="456485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GB" altLang="zh-CN" sz="16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C</a:t>
            </a:r>
            <a:endParaRPr lang="zh-CN" altLang="en-US" sz="16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1" name="Oval 11"/>
          <p:cNvSpPr>
            <a:spLocks noChangeAspect="1"/>
          </p:cNvSpPr>
          <p:nvPr>
            <p:custDataLst>
              <p:tags r:id="rId9"/>
            </p:custDataLst>
          </p:nvPr>
        </p:nvSpPr>
        <p:spPr>
          <a:xfrm>
            <a:off x="1571625" y="542210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GB" altLang="zh-CN" sz="16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D</a:t>
            </a:r>
            <a:endParaRPr lang="zh-CN" altLang="en-US" sz="16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  <p:custDataLst>
      <p:tags r:id="rId10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dirty="0"/>
              <a:t>提问</a:t>
            </a:r>
            <a:r>
              <a:rPr lang="en-US" altLang="zh-CN" dirty="0"/>
              <a:t>-4</a:t>
            </a:r>
            <a:endParaRPr lang="zh-CN" altLang="zh-CN" dirty="0"/>
          </a:p>
        </p:txBody>
      </p:sp>
      <p:sp>
        <p:nvSpPr>
          <p:cNvPr id="135171" name="内容占位符 2"/>
          <p:cNvSpPr>
            <a:spLocks noGrp="1"/>
          </p:cNvSpPr>
          <p:nvPr/>
        </p:nvSpPr>
        <p:spPr>
          <a:xfrm>
            <a:off x="363362" y="1220894"/>
            <a:ext cx="10515599" cy="56370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just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rgbClr val="FFC000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812800" indent="-355600" algn="just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FFC000"/>
              </a:buClr>
              <a:buFont typeface="Wingdings" panose="05000000000000000000" pitchFamily="2" charset="2"/>
              <a:buChar char="p"/>
              <a:defRPr sz="2000" kern="12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FFC000"/>
              </a:buClr>
              <a:buFont typeface="Wingdings" panose="05000000000000000000" pitchFamily="2" charset="2"/>
              <a:buChar char="u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50000"/>
              </a:lnSpc>
              <a:spcAft>
                <a:spcPct val="30000"/>
              </a:spcAft>
            </a:pPr>
            <a:r>
              <a:rPr lang="en-US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 </a:t>
            </a:r>
            <a:endParaRPr lang="en-US" altLang="zh-CN" dirty="0">
              <a:sym typeface="Symbol" panose="05050102010706020507" pitchFamily="18" charset="2"/>
            </a:endParaRPr>
          </a:p>
          <a:p>
            <a:pPr>
              <a:spcBef>
                <a:spcPct val="30000"/>
              </a:spcBef>
              <a:spcAft>
                <a:spcPct val="30000"/>
              </a:spcAft>
            </a:pPr>
            <a:endParaRPr lang="zh-CN" altLang="en-US" sz="2600" dirty="0">
              <a:solidFill>
                <a:srgbClr val="000000"/>
              </a:solidFill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endParaRPr lang="zh-CN" altLang="en-US" dirty="0"/>
          </a:p>
        </p:txBody>
      </p:sp>
      <p:sp>
        <p:nvSpPr>
          <p:cNvPr id="13" name="TextBox 12"/>
          <p:cNvSpPr txBox="1"/>
          <p:nvPr>
            <p:custDataLst>
              <p:tags r:id="rId1"/>
            </p:custDataLst>
          </p:nvPr>
        </p:nvSpPr>
        <p:spPr>
          <a:xfrm>
            <a:off x="1219200" y="635000"/>
            <a:ext cx="97536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4 </a:t>
            </a:r>
            <a:r>
              <a:rPr lang="zh-CN" altLang="en-US" sz="2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按照</a:t>
            </a:r>
            <a:r>
              <a:rPr lang="en-US" altLang="zh-CN" sz="2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IEEE754 </a:t>
            </a:r>
            <a:r>
              <a:rPr lang="zh-CN" altLang="en-US" sz="2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标准规定的</a:t>
            </a:r>
            <a:r>
              <a:rPr lang="en-US" altLang="zh-CN" sz="2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32</a:t>
            </a:r>
            <a:r>
              <a:rPr lang="zh-CN" altLang="en-US" sz="2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位浮点数</a:t>
            </a:r>
            <a:r>
              <a:rPr lang="en-US" altLang="zh-CN" sz="2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(41A4C000)</a:t>
            </a:r>
            <a:r>
              <a:rPr lang="en-US" altLang="zh-CN" sz="2600" baseline="-25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16</a:t>
            </a:r>
            <a:r>
              <a:rPr lang="zh-CN" altLang="en-US" sz="2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对应的十进制数是（   ）</a:t>
            </a:r>
            <a:endParaRPr lang="zh-CN" altLang="en-US" sz="26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4" name="TextBox 13"/>
          <p:cNvSpPr txBox="1"/>
          <p:nvPr>
            <p:custDataLst>
              <p:tags r:id="rId2"/>
            </p:custDataLst>
          </p:nvPr>
        </p:nvSpPr>
        <p:spPr>
          <a:xfrm>
            <a:off x="2438400" y="278606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4.59375</a:t>
            </a:r>
            <a:endParaRPr lang="zh-CN" altLang="en-US" sz="26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5" name="TextBox 14"/>
          <p:cNvSpPr txBox="1"/>
          <p:nvPr>
            <p:custDataLst>
              <p:tags r:id="rId3"/>
            </p:custDataLst>
          </p:nvPr>
        </p:nvSpPr>
        <p:spPr>
          <a:xfrm>
            <a:off x="2438400" y="364331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-20.59375</a:t>
            </a:r>
            <a:endParaRPr lang="zh-CN" altLang="en-US" sz="26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6" name="TextBox 15"/>
          <p:cNvSpPr txBox="1"/>
          <p:nvPr>
            <p:custDataLst>
              <p:tags r:id="rId4"/>
            </p:custDataLst>
          </p:nvPr>
        </p:nvSpPr>
        <p:spPr>
          <a:xfrm>
            <a:off x="2438400" y="450056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-4.59375</a:t>
            </a:r>
            <a:endParaRPr lang="zh-CN" altLang="en-US" sz="26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7" name="TextBox 16"/>
          <p:cNvSpPr txBox="1"/>
          <p:nvPr>
            <p:custDataLst>
              <p:tags r:id="rId5"/>
            </p:custDataLst>
          </p:nvPr>
        </p:nvSpPr>
        <p:spPr>
          <a:xfrm>
            <a:off x="2438400" y="535781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20.59375</a:t>
            </a:r>
            <a:endParaRPr lang="zh-CN" altLang="en-US" sz="26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8" name="Oval 8"/>
          <p:cNvSpPr>
            <a:spLocks noChangeAspect="1"/>
          </p:cNvSpPr>
          <p:nvPr>
            <p:custDataLst>
              <p:tags r:id="rId6"/>
            </p:custDataLst>
          </p:nvPr>
        </p:nvSpPr>
        <p:spPr>
          <a:xfrm>
            <a:off x="1571625" y="285035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GB" altLang="zh-CN" sz="16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A</a:t>
            </a:r>
            <a:endParaRPr lang="zh-CN" altLang="en-US" sz="16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9" name="Oval 9"/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1571625" y="370760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GB" altLang="zh-CN" sz="16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B</a:t>
            </a:r>
            <a:endParaRPr lang="zh-CN" altLang="en-US" sz="16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0" name="Oval 10"/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1571625" y="456485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GB" altLang="zh-CN" sz="16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C</a:t>
            </a:r>
            <a:endParaRPr lang="zh-CN" altLang="en-US" sz="16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1" name="Oval 11"/>
          <p:cNvSpPr>
            <a:spLocks noChangeAspect="1"/>
          </p:cNvSpPr>
          <p:nvPr>
            <p:custDataLst>
              <p:tags r:id="rId9"/>
            </p:custDataLst>
          </p:nvPr>
        </p:nvSpPr>
        <p:spPr>
          <a:xfrm>
            <a:off x="1571625" y="5422106"/>
            <a:ext cx="514350" cy="514350"/>
          </a:xfrm>
          <a:prstGeom prst="ellipse">
            <a:avLst/>
          </a:prstGeom>
          <a:solidFill>
            <a:schemeClr val="bg1">
              <a:lumMod val="50000"/>
            </a:schemeClr>
          </a:solidFill>
          <a:ln w="635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GB" altLang="zh-CN" sz="16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D</a:t>
            </a:r>
            <a:endParaRPr lang="zh-CN" altLang="en-US" sz="16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  <p:custDataLst>
      <p:tags r:id="rId10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>
            <p:custDataLst>
              <p:tags r:id="rId1"/>
            </p:custDataLst>
          </p:nvPr>
        </p:nvSpPr>
        <p:spPr>
          <a:xfrm>
            <a:off x="1219200" y="1264602"/>
            <a:ext cx="9617394" cy="883920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</a14:hiddenLine>
            </a:ext>
          </a:extLst>
        </p:spPr>
        <p:txBody>
          <a:bodyPr vert="horz" wrap="square" rtlCol="0" anchor="ctr">
            <a:sp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5  IEEE754</a:t>
            </a:r>
            <a:r>
              <a:rPr lang="zh-CN" altLang="en-US" sz="2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浮点数</a:t>
            </a:r>
            <a:r>
              <a:rPr lang="en-US" altLang="zh-CN" sz="2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x</a:t>
            </a:r>
            <a:r>
              <a:rPr lang="zh-CN" altLang="en-US" sz="2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的二进制存储格式为</a:t>
            </a:r>
            <a:r>
              <a:rPr lang="en-US" altLang="zh-CN" sz="2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(41360000)H</a:t>
            </a:r>
            <a:r>
              <a:rPr lang="zh-CN" altLang="en-US" sz="2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，其对应的十进制值为</a:t>
            </a:r>
            <a:r>
              <a:rPr lang="en-US" altLang="zh-CN" sz="2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(     )  (</a:t>
            </a:r>
            <a:r>
              <a:rPr lang="zh-CN" altLang="en-US" sz="2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单选</a:t>
            </a:r>
            <a:r>
              <a:rPr lang="en-US" altLang="zh-CN" sz="2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)</a:t>
            </a:r>
            <a:endParaRPr lang="zh-CN" altLang="en-US" sz="26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5" name="TextBox 4"/>
          <p:cNvSpPr txBox="1"/>
          <p:nvPr>
            <p:custDataLst>
              <p:tags r:id="rId2"/>
            </p:custDataLst>
          </p:nvPr>
        </p:nvSpPr>
        <p:spPr>
          <a:xfrm>
            <a:off x="2438400" y="2863691"/>
            <a:ext cx="941705" cy="487680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</a14:hiddenLine>
            </a:ext>
          </a:extLst>
        </p:spPr>
        <p:txBody>
          <a:bodyPr vert="horz" wrap="square" rtlCol="0" anchor="ctr">
            <a:spAutoFit/>
          </a:bodyPr>
          <a:lstStyle/>
          <a:p>
            <a:r>
              <a:rPr lang="en-US" altLang="zh-CN" sz="26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11.5</a:t>
            </a:r>
            <a:endParaRPr lang="zh-CN" altLang="en-US" sz="260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6" name="椭圆 5"/>
          <p:cNvSpPr>
            <a:spLocks noChangeAspect="1"/>
          </p:cNvSpPr>
          <p:nvPr>
            <p:custDataLst>
              <p:tags r:id="rId3"/>
            </p:custDataLst>
          </p:nvPr>
        </p:nvSpPr>
        <p:spPr>
          <a:xfrm>
            <a:off x="1571625" y="285035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A</a:t>
            </a:r>
            <a:endParaRPr lang="zh-CN" altLang="en-US" sz="16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" name="TextBox 6"/>
          <p:cNvSpPr txBox="1"/>
          <p:nvPr>
            <p:custDataLst>
              <p:tags r:id="rId4"/>
            </p:custDataLst>
          </p:nvPr>
        </p:nvSpPr>
        <p:spPr>
          <a:xfrm>
            <a:off x="2438400" y="3720941"/>
            <a:ext cx="1329055" cy="487680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</a14:hiddenLine>
            </a:ext>
          </a:extLst>
        </p:spPr>
        <p:txBody>
          <a:bodyPr vert="horz" wrap="square" rtlCol="0" anchor="ctr">
            <a:spAutoFit/>
          </a:bodyPr>
          <a:lstStyle/>
          <a:p>
            <a:r>
              <a:rPr lang="en-US" altLang="zh-CN" sz="26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11.375</a:t>
            </a:r>
            <a:endParaRPr lang="zh-CN" altLang="en-US" sz="260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8" name="椭圆 7"/>
          <p:cNvSpPr>
            <a:spLocks noChangeAspect="1"/>
          </p:cNvSpPr>
          <p:nvPr>
            <p:custDataLst>
              <p:tags r:id="rId5"/>
            </p:custDataLst>
          </p:nvPr>
        </p:nvSpPr>
        <p:spPr>
          <a:xfrm>
            <a:off x="1571625" y="3707606"/>
            <a:ext cx="514350" cy="514350"/>
          </a:xfrm>
          <a:prstGeom prst="ellipse">
            <a:avLst/>
          </a:prstGeom>
          <a:solidFill>
            <a:schemeClr val="bg1">
              <a:lumMod val="50000"/>
            </a:schemeClr>
          </a:solidFill>
          <a:ln w="635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B</a:t>
            </a:r>
            <a:endParaRPr lang="zh-CN" altLang="en-US" sz="16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9" name="TextBox 8"/>
          <p:cNvSpPr txBox="1"/>
          <p:nvPr>
            <p:custDataLst>
              <p:tags r:id="rId6"/>
            </p:custDataLst>
          </p:nvPr>
        </p:nvSpPr>
        <p:spPr>
          <a:xfrm>
            <a:off x="2438400" y="4578191"/>
            <a:ext cx="1329055" cy="487680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</a14:hiddenLine>
            </a:ext>
          </a:extLst>
        </p:spPr>
        <p:txBody>
          <a:bodyPr vert="horz" wrap="square" rtlCol="0" anchor="ctr">
            <a:sp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11.355</a:t>
            </a:r>
            <a:endParaRPr lang="zh-CN" altLang="en-US" sz="26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" name="椭圆 9"/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1571625" y="456485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C</a:t>
            </a:r>
            <a:endParaRPr lang="zh-CN" altLang="en-US" sz="16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1" name="TextBox 10"/>
          <p:cNvSpPr txBox="1"/>
          <p:nvPr>
            <p:custDataLst>
              <p:tags r:id="rId8"/>
            </p:custDataLst>
          </p:nvPr>
        </p:nvSpPr>
        <p:spPr>
          <a:xfrm>
            <a:off x="2438400" y="5388591"/>
            <a:ext cx="4577080" cy="646331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</a14:hiddenLine>
            </a:ext>
          </a:extLst>
        </p:spPr>
        <p:txBody>
          <a:bodyPr vert="horz" wrap="square" rtlCol="0" anchor="ctr">
            <a:sp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10.385</a:t>
            </a: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
</a:t>
            </a:r>
            <a:endParaRPr lang="zh-CN" altLang="en-US" sz="1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2" name="椭圆 11"/>
          <p:cNvSpPr>
            <a:spLocks noChangeAspect="1"/>
          </p:cNvSpPr>
          <p:nvPr>
            <p:custDataLst>
              <p:tags r:id="rId9"/>
            </p:custDataLst>
          </p:nvPr>
        </p:nvSpPr>
        <p:spPr>
          <a:xfrm>
            <a:off x="1571625" y="542210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D</a:t>
            </a:r>
            <a:endParaRPr lang="zh-CN" altLang="en-US" sz="16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3" name="标题 1"/>
          <p:cNvSpPr>
            <a:spLocks noGrp="1"/>
          </p:cNvSpPr>
          <p:nvPr>
            <p:ph type="title"/>
          </p:nvPr>
        </p:nvSpPr>
        <p:spPr>
          <a:xfrm>
            <a:off x="487822" y="257614"/>
            <a:ext cx="10515600" cy="617641"/>
          </a:xfrm>
        </p:spPr>
        <p:txBody>
          <a:bodyPr/>
          <a:lstStyle/>
          <a:p>
            <a:r>
              <a:rPr lang="zh-CN" altLang="zh-CN" dirty="0"/>
              <a:t>提问</a:t>
            </a:r>
            <a:r>
              <a:rPr lang="en-US" altLang="zh-CN" dirty="0"/>
              <a:t>-4</a:t>
            </a:r>
            <a:endParaRPr lang="zh-CN" altLang="zh-CN" dirty="0"/>
          </a:p>
        </p:txBody>
      </p:sp>
    </p:spTree>
    <p:custDataLst>
      <p:tags r:id="rId10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dirty="0"/>
              <a:t>提问</a:t>
            </a:r>
            <a:r>
              <a:rPr lang="en-US" altLang="zh-CN" dirty="0"/>
              <a:t>-5 (3-17)</a:t>
            </a:r>
            <a:endParaRPr lang="zh-CN" altLang="zh-CN" dirty="0"/>
          </a:p>
        </p:txBody>
      </p:sp>
      <p:sp>
        <p:nvSpPr>
          <p:cNvPr id="5" name="内容占位符 4"/>
          <p:cNvSpPr>
            <a:spLocks noGrp="1"/>
          </p:cNvSpPr>
          <p:nvPr>
            <p:ph idx="4294967295"/>
          </p:nvPr>
        </p:nvSpPr>
        <p:spPr>
          <a:xfrm>
            <a:off x="487680" y="1120775"/>
            <a:ext cx="11592560" cy="5046980"/>
          </a:xfrm>
        </p:spPr>
        <p:txBody>
          <a:bodyPr>
            <a:normAutofit fontScale="90000" lnSpcReduction="20000"/>
          </a:bodyPr>
          <a:lstStyle/>
          <a:p>
            <a:pPr marL="457200" lvl="1" indent="0">
              <a:lnSpc>
                <a:spcPct val="150000"/>
              </a:lnSpc>
              <a:buNone/>
            </a:pPr>
            <a:r>
              <a:rPr lang="en-US" altLang="zh-CN" sz="2200" dirty="0">
                <a:solidFill>
                  <a:schemeClr val="tx1"/>
                </a:solidFill>
                <a:sym typeface="Symbol" panose="05050102010706020507" pitchFamily="18" charset="2"/>
              </a:rPr>
              <a:t>1</a:t>
            </a:r>
            <a:r>
              <a:rPr lang="zh-CN" altLang="en-US" sz="2200" dirty="0">
                <a:solidFill>
                  <a:schemeClr val="tx1"/>
                </a:solidFill>
                <a:sym typeface="Symbol" panose="05050102010706020507" pitchFamily="18" charset="2"/>
              </a:rPr>
              <a:t>、</a:t>
            </a:r>
            <a:r>
              <a:rPr lang="zh-CN" altLang="zh-CN" sz="2200" dirty="0">
                <a:solidFill>
                  <a:schemeClr val="tx1"/>
                </a:solidFill>
                <a:sym typeface="Symbol" panose="05050102010706020507" pitchFamily="18" charset="2"/>
              </a:rPr>
              <a:t>对于偶</a:t>
            </a:r>
            <a:r>
              <a:rPr lang="zh-CN" altLang="en-US" sz="2200" dirty="0">
                <a:solidFill>
                  <a:schemeClr val="tx1"/>
                </a:solidFill>
                <a:sym typeface="Symbol" panose="05050102010706020507" pitchFamily="18" charset="2"/>
              </a:rPr>
              <a:t>校验：</a:t>
            </a:r>
            <a:r>
              <a:rPr lang="en-US" altLang="zh-CN" sz="2200" dirty="0">
                <a:solidFill>
                  <a:schemeClr val="tx1"/>
                </a:solidFill>
                <a:sym typeface="Symbol" panose="05050102010706020507" pitchFamily="18" charset="2"/>
              </a:rPr>
              <a:t>A</a:t>
            </a:r>
            <a:r>
              <a:rPr lang="zh-CN" altLang="en-US" sz="2200" dirty="0">
                <a:solidFill>
                  <a:schemeClr val="tx1"/>
                </a:solidFill>
                <a:sym typeface="Symbol" panose="05050102010706020507" pitchFamily="18" charset="2"/>
              </a:rPr>
              <a:t>、</a:t>
            </a:r>
            <a:r>
              <a:rPr lang="en-US" altLang="zh-CN" sz="2200" dirty="0">
                <a:solidFill>
                  <a:schemeClr val="tx1"/>
                </a:solidFill>
                <a:sym typeface="Symbol" panose="05050102010706020507" pitchFamily="18" charset="2"/>
              </a:rPr>
              <a:t>B</a:t>
            </a:r>
            <a:r>
              <a:rPr lang="zh-CN" altLang="en-US" sz="2200" dirty="0">
                <a:solidFill>
                  <a:schemeClr val="tx1"/>
                </a:solidFill>
                <a:sym typeface="Symbol" panose="05050102010706020507" pitchFamily="18" charset="2"/>
              </a:rPr>
              <a:t>、</a:t>
            </a:r>
            <a:r>
              <a:rPr lang="en-US" altLang="zh-CN" sz="2200" dirty="0">
                <a:solidFill>
                  <a:schemeClr val="tx1"/>
                </a:solidFill>
                <a:sym typeface="Symbol" panose="05050102010706020507" pitchFamily="18" charset="2"/>
              </a:rPr>
              <a:t>C</a:t>
            </a:r>
            <a:r>
              <a:rPr lang="zh-CN" altLang="en-US" sz="2200" dirty="0">
                <a:solidFill>
                  <a:schemeClr val="tx1"/>
                </a:solidFill>
                <a:sym typeface="Symbol" panose="05050102010706020507" pitchFamily="18" charset="2"/>
              </a:rPr>
              <a:t>、</a:t>
            </a:r>
            <a:r>
              <a:rPr lang="en-US" altLang="zh-CN" sz="2200" dirty="0">
                <a:solidFill>
                  <a:schemeClr val="tx1"/>
                </a:solidFill>
                <a:sym typeface="Symbol" panose="05050102010706020507" pitchFamily="18" charset="2"/>
              </a:rPr>
              <a:t>D</a:t>
            </a:r>
            <a:r>
              <a:rPr lang="zh-CN" altLang="en-US" sz="2200" dirty="0">
                <a:solidFill>
                  <a:schemeClr val="tx1"/>
                </a:solidFill>
                <a:sym typeface="Symbol" panose="05050102010706020507" pitchFamily="18" charset="2"/>
              </a:rPr>
              <a:t>是合法编码吗？</a:t>
            </a:r>
            <a:endParaRPr lang="en-US" altLang="zh-CN" sz="2200" dirty="0">
              <a:solidFill>
                <a:schemeClr val="tx1"/>
              </a:solidFill>
              <a:sym typeface="Symbol" panose="05050102010706020507" pitchFamily="18" charset="2"/>
            </a:endParaRPr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zh-CN" sz="2200" dirty="0">
                <a:solidFill>
                  <a:schemeClr val="tx1"/>
                </a:solidFill>
                <a:sym typeface="Symbol" panose="05050102010706020507" pitchFamily="18" charset="2"/>
              </a:rPr>
              <a:t>             A:</a:t>
            </a:r>
            <a:r>
              <a:rPr lang="zh-CN" altLang="en-US" sz="2200" dirty="0">
                <a:solidFill>
                  <a:schemeClr val="tx1"/>
                </a:solidFill>
                <a:sym typeface="Symbol" panose="05050102010706020507" pitchFamily="18" charset="2"/>
              </a:rPr>
              <a:t> </a:t>
            </a:r>
            <a:r>
              <a:rPr lang="zh-CN" altLang="en-US" sz="2200" dirty="0">
                <a:solidFill>
                  <a:srgbClr val="C00000"/>
                </a:solidFill>
                <a:sym typeface="Symbol" panose="05050102010706020507" pitchFamily="18" charset="2"/>
              </a:rPr>
              <a:t>1</a:t>
            </a:r>
            <a:r>
              <a:rPr lang="zh-CN" altLang="en-US" sz="2200" dirty="0">
                <a:solidFill>
                  <a:schemeClr val="tx1"/>
                </a:solidFill>
                <a:sym typeface="Symbol" panose="05050102010706020507" pitchFamily="18" charset="2"/>
              </a:rPr>
              <a:t>00</a:t>
            </a:r>
            <a:r>
              <a:rPr lang="zh-CN" altLang="en-US" sz="2200" dirty="0">
                <a:solidFill>
                  <a:srgbClr val="C00000"/>
                </a:solidFill>
                <a:sym typeface="Symbol" panose="05050102010706020507" pitchFamily="18" charset="2"/>
              </a:rPr>
              <a:t>1</a:t>
            </a:r>
            <a:r>
              <a:rPr lang="zh-CN" altLang="en-US" sz="2200" dirty="0">
                <a:solidFill>
                  <a:schemeClr val="tx1"/>
                </a:solidFill>
                <a:sym typeface="Symbol" panose="05050102010706020507" pitchFamily="18" charset="2"/>
              </a:rPr>
              <a:t>0</a:t>
            </a:r>
            <a:r>
              <a:rPr lang="zh-CN" altLang="en-US" sz="2200" dirty="0">
                <a:solidFill>
                  <a:srgbClr val="C00000"/>
                </a:solidFill>
                <a:sym typeface="Symbol" panose="05050102010706020507" pitchFamily="18" charset="2"/>
              </a:rPr>
              <a:t>1</a:t>
            </a:r>
            <a:r>
              <a:rPr lang="zh-CN" altLang="en-US" sz="2200" dirty="0">
                <a:sym typeface="Symbol" panose="05050102010706020507" pitchFamily="18" charset="2"/>
              </a:rPr>
              <a:t>0</a:t>
            </a:r>
            <a:r>
              <a:rPr lang="en-US" altLang="zh-CN" sz="2200" dirty="0">
                <a:sym typeface="Symbol" panose="05050102010706020507" pitchFamily="18" charset="2"/>
              </a:rPr>
              <a:t>0</a:t>
            </a:r>
            <a:r>
              <a:rPr lang="zh-CN" altLang="en-US" sz="2200" dirty="0">
                <a:solidFill>
                  <a:schemeClr val="tx1"/>
                </a:solidFill>
                <a:sym typeface="Symbol" panose="05050102010706020507" pitchFamily="18" charset="2"/>
              </a:rPr>
              <a:t>               </a:t>
            </a:r>
            <a:endParaRPr lang="zh-CN" altLang="en-US" sz="2200" dirty="0">
              <a:solidFill>
                <a:schemeClr val="tx1"/>
              </a:solidFill>
              <a:sym typeface="Symbol" panose="05050102010706020507" pitchFamily="18" charset="2"/>
            </a:endParaRPr>
          </a:p>
          <a:p>
            <a:pPr marL="457200" lvl="1" indent="0">
              <a:lnSpc>
                <a:spcPct val="150000"/>
              </a:lnSpc>
              <a:buNone/>
            </a:pPr>
            <a:r>
              <a:rPr lang="zh-CN" altLang="en-US" sz="2200" dirty="0">
                <a:solidFill>
                  <a:schemeClr val="tx1"/>
                </a:solidFill>
                <a:sym typeface="Symbol" panose="05050102010706020507" pitchFamily="18" charset="2"/>
              </a:rPr>
              <a:t>             </a:t>
            </a:r>
            <a:r>
              <a:rPr lang="en-US" altLang="zh-CN" sz="2200" dirty="0">
                <a:solidFill>
                  <a:schemeClr val="tx1"/>
                </a:solidFill>
                <a:sym typeface="Symbol" panose="05050102010706020507" pitchFamily="18" charset="2"/>
              </a:rPr>
              <a:t>B</a:t>
            </a:r>
            <a:r>
              <a:rPr lang="en-US" altLang="zh-CN" sz="2200" u="sng" dirty="0">
                <a:solidFill>
                  <a:schemeClr val="tx1"/>
                </a:solidFill>
                <a:sym typeface="Symbol" panose="05050102010706020507" pitchFamily="18" charset="2"/>
              </a:rPr>
              <a:t>: </a:t>
            </a:r>
            <a:r>
              <a:rPr lang="en-US" altLang="zh-CN" sz="2200" u="sng" dirty="0">
                <a:solidFill>
                  <a:srgbClr val="C00000"/>
                </a:solidFill>
                <a:sym typeface="Symbol" panose="05050102010706020507" pitchFamily="18" charset="2"/>
              </a:rPr>
              <a:t>1</a:t>
            </a:r>
            <a:r>
              <a:rPr lang="zh-CN" altLang="en-US" sz="2200" u="sng" dirty="0">
                <a:solidFill>
                  <a:schemeClr val="tx1"/>
                </a:solidFill>
                <a:sym typeface="Symbol" panose="05050102010706020507" pitchFamily="18" charset="2"/>
              </a:rPr>
              <a:t>0</a:t>
            </a:r>
            <a:r>
              <a:rPr lang="zh-CN" altLang="en-US" sz="2200" u="sng" dirty="0">
                <a:solidFill>
                  <a:srgbClr val="C00000"/>
                </a:solidFill>
                <a:sym typeface="Symbol" panose="05050102010706020507" pitchFamily="18" charset="2"/>
              </a:rPr>
              <a:t>1</a:t>
            </a:r>
            <a:r>
              <a:rPr lang="en-US" altLang="zh-CN" sz="2200" u="sng" dirty="0">
                <a:solidFill>
                  <a:schemeClr val="tx1"/>
                </a:solidFill>
                <a:sym typeface="Symbol" panose="05050102010706020507" pitchFamily="18" charset="2"/>
              </a:rPr>
              <a:t>0</a:t>
            </a:r>
            <a:r>
              <a:rPr lang="zh-CN" altLang="en-US" sz="2200" u="sng" dirty="0">
                <a:solidFill>
                  <a:srgbClr val="C00000"/>
                </a:solidFill>
                <a:sym typeface="Symbol" panose="05050102010706020507" pitchFamily="18" charset="2"/>
              </a:rPr>
              <a:t>1</a:t>
            </a:r>
            <a:r>
              <a:rPr lang="en-US" altLang="zh-CN" sz="2200" u="sng" dirty="0">
                <a:solidFill>
                  <a:srgbClr val="C00000"/>
                </a:solidFill>
                <a:sym typeface="Symbol" panose="05050102010706020507" pitchFamily="18" charset="2"/>
              </a:rPr>
              <a:t>1</a:t>
            </a:r>
            <a:r>
              <a:rPr lang="zh-CN" altLang="en-US" sz="2200" u="sng" dirty="0">
                <a:sym typeface="Symbol" panose="05050102010706020507" pitchFamily="18" charset="2"/>
              </a:rPr>
              <a:t>0</a:t>
            </a:r>
            <a:r>
              <a:rPr lang="en-US" altLang="zh-CN" sz="2200" u="sng" dirty="0">
                <a:sym typeface="Symbol" panose="05050102010706020507" pitchFamily="18" charset="2"/>
              </a:rPr>
              <a:t>0</a:t>
            </a:r>
            <a:r>
              <a:rPr lang="zh-CN" altLang="en-US" sz="2200" u="sng" dirty="0">
                <a:sym typeface="Symbol" panose="05050102010706020507" pitchFamily="18" charset="2"/>
              </a:rPr>
              <a:t> </a:t>
            </a:r>
            <a:r>
              <a:rPr lang="zh-CN" altLang="en-US" sz="2200" u="sng" dirty="0">
                <a:solidFill>
                  <a:schemeClr val="tx1"/>
                </a:solidFill>
                <a:sym typeface="Symbol" panose="05050102010706020507" pitchFamily="18" charset="2"/>
              </a:rPr>
              <a:t>                    </a:t>
            </a:r>
            <a:endParaRPr lang="zh-CN" altLang="en-US" sz="2200" u="sng" dirty="0">
              <a:solidFill>
                <a:schemeClr val="tx1"/>
              </a:solidFill>
              <a:sym typeface="Symbol" panose="05050102010706020507" pitchFamily="18" charset="2"/>
            </a:endParaRPr>
          </a:p>
          <a:p>
            <a:pPr marL="0" lvl="1" indent="0">
              <a:lnSpc>
                <a:spcPct val="150000"/>
              </a:lnSpc>
              <a:buNone/>
            </a:pPr>
            <a:r>
              <a:rPr lang="zh-CN" altLang="en-US" sz="2200" dirty="0">
                <a:solidFill>
                  <a:schemeClr val="tx1"/>
                </a:solidFill>
                <a:sym typeface="Symbol" panose="05050102010706020507" pitchFamily="18" charset="2"/>
              </a:rPr>
              <a:t>                   </a:t>
            </a:r>
            <a:r>
              <a:rPr lang="en-US" altLang="zh-CN" sz="2200" dirty="0">
                <a:solidFill>
                  <a:schemeClr val="tx1"/>
                </a:solidFill>
                <a:sym typeface="Symbol" panose="05050102010706020507" pitchFamily="18" charset="2"/>
              </a:rPr>
              <a:t>C: </a:t>
            </a:r>
            <a:r>
              <a:rPr lang="zh-CN" altLang="en-US" sz="2200" dirty="0">
                <a:solidFill>
                  <a:srgbClr val="C00000"/>
                </a:solidFill>
                <a:sym typeface="Symbol" panose="05050102010706020507" pitchFamily="18" charset="2"/>
              </a:rPr>
              <a:t>1</a:t>
            </a:r>
            <a:r>
              <a:rPr lang="en-US" altLang="zh-CN" sz="2200" dirty="0">
                <a:solidFill>
                  <a:srgbClr val="C00000"/>
                </a:solidFill>
                <a:sym typeface="Symbol" panose="05050102010706020507" pitchFamily="18" charset="2"/>
              </a:rPr>
              <a:t>1</a:t>
            </a:r>
            <a:r>
              <a:rPr lang="zh-CN" altLang="en-US" sz="2200" dirty="0">
                <a:sym typeface="Symbol" panose="05050102010706020507" pitchFamily="18" charset="2"/>
              </a:rPr>
              <a:t>00</a:t>
            </a:r>
            <a:r>
              <a:rPr lang="zh-CN" altLang="en-US" sz="2200" dirty="0">
                <a:solidFill>
                  <a:srgbClr val="C00000"/>
                </a:solidFill>
                <a:sym typeface="Symbol" panose="05050102010706020507" pitchFamily="18" charset="2"/>
              </a:rPr>
              <a:t>11</a:t>
            </a:r>
            <a:r>
              <a:rPr lang="en-US" altLang="zh-CN" sz="2200" dirty="0">
                <a:sym typeface="Symbol" panose="05050102010706020507" pitchFamily="18" charset="2"/>
              </a:rPr>
              <a:t>00</a:t>
            </a:r>
            <a:r>
              <a:rPr lang="zh-CN" altLang="en-US" sz="2200" dirty="0">
                <a:solidFill>
                  <a:schemeClr val="tx1"/>
                </a:solidFill>
                <a:sym typeface="Symbol" panose="05050102010706020507" pitchFamily="18" charset="2"/>
              </a:rPr>
              <a:t>  </a:t>
            </a:r>
            <a:endParaRPr lang="zh-CN" altLang="en-US" sz="2200" dirty="0">
              <a:solidFill>
                <a:schemeClr val="tx1"/>
              </a:solidFill>
              <a:sym typeface="Symbol" panose="05050102010706020507" pitchFamily="18" charset="2"/>
            </a:endParaRPr>
          </a:p>
          <a:p>
            <a:pPr marL="0" lvl="1" indent="0">
              <a:lnSpc>
                <a:spcPct val="150000"/>
              </a:lnSpc>
              <a:buNone/>
            </a:pPr>
            <a:r>
              <a:rPr lang="en-US" altLang="zh-CN" sz="2200" dirty="0">
                <a:solidFill>
                  <a:schemeClr val="tx1"/>
                </a:solidFill>
                <a:sym typeface="Symbol" panose="05050102010706020507" pitchFamily="18" charset="2"/>
              </a:rPr>
              <a:t>                   D:</a:t>
            </a:r>
            <a:r>
              <a:rPr lang="zh-CN" altLang="en-US" sz="2200" dirty="0">
                <a:solidFill>
                  <a:schemeClr val="tx1"/>
                </a:solidFill>
                <a:sym typeface="Symbol" panose="05050102010706020507" pitchFamily="18" charset="2"/>
              </a:rPr>
              <a:t> </a:t>
            </a:r>
            <a:r>
              <a:rPr lang="en-US" altLang="zh-CN" sz="2200" u="sng" dirty="0">
                <a:solidFill>
                  <a:srgbClr val="C00000"/>
                </a:solidFill>
                <a:sym typeface="Symbol" panose="05050102010706020507" pitchFamily="18" charset="2"/>
              </a:rPr>
              <a:t>11</a:t>
            </a:r>
            <a:r>
              <a:rPr lang="en-US" altLang="zh-CN" sz="2200" u="sng" dirty="0">
                <a:sym typeface="Symbol" panose="05050102010706020507" pitchFamily="18" charset="2"/>
              </a:rPr>
              <a:t>0</a:t>
            </a:r>
            <a:r>
              <a:rPr lang="zh-CN" altLang="en-US" sz="2200" u="sng" dirty="0">
                <a:solidFill>
                  <a:srgbClr val="C00000"/>
                </a:solidFill>
                <a:sym typeface="Symbol" panose="05050102010706020507" pitchFamily="18" charset="2"/>
              </a:rPr>
              <a:t>1</a:t>
            </a:r>
            <a:r>
              <a:rPr lang="en-US" altLang="zh-CN" sz="2200" u="sng" dirty="0">
                <a:sym typeface="Symbol" panose="05050102010706020507" pitchFamily="18" charset="2"/>
              </a:rPr>
              <a:t>0</a:t>
            </a:r>
            <a:r>
              <a:rPr lang="en-US" altLang="zh-CN" sz="2200" u="sng" dirty="0">
                <a:solidFill>
                  <a:srgbClr val="C00000"/>
                </a:solidFill>
                <a:sym typeface="Symbol" panose="05050102010706020507" pitchFamily="18" charset="2"/>
              </a:rPr>
              <a:t>1</a:t>
            </a:r>
            <a:r>
              <a:rPr lang="zh-CN" altLang="en-US" sz="2200" u="sng" dirty="0">
                <a:sym typeface="Symbol" panose="05050102010706020507" pitchFamily="18" charset="2"/>
              </a:rPr>
              <a:t>0</a:t>
            </a:r>
            <a:r>
              <a:rPr lang="en-US" altLang="zh-CN" sz="2200" u="sng" dirty="0">
                <a:sym typeface="Symbol" panose="05050102010706020507" pitchFamily="18" charset="2"/>
              </a:rPr>
              <a:t>0</a:t>
            </a:r>
            <a:endParaRPr lang="zh-CN" altLang="en-US" sz="2200" u="sng" dirty="0">
              <a:sym typeface="Symbol" panose="05050102010706020507" pitchFamily="18" charset="2"/>
            </a:endParaRPr>
          </a:p>
          <a:p>
            <a:pPr marL="0" lvl="1" indent="0">
              <a:lnSpc>
                <a:spcPct val="150000"/>
              </a:lnSpc>
              <a:buNone/>
            </a:pPr>
            <a:r>
              <a:rPr lang="zh-CN" altLang="en-US" dirty="0">
                <a:solidFill>
                  <a:schemeClr val="tx1"/>
                </a:solidFill>
                <a:sym typeface="Symbol" panose="05050102010706020507" pitchFamily="18" charset="2"/>
              </a:rPr>
              <a:t>     </a:t>
            </a:r>
            <a:r>
              <a:rPr lang="en-US" altLang="zh-CN" dirty="0">
                <a:solidFill>
                  <a:schemeClr val="tx1"/>
                </a:solidFill>
                <a:sym typeface="Symbol" panose="05050102010706020507" pitchFamily="18" charset="2"/>
              </a:rPr>
              <a:t>2</a:t>
            </a:r>
            <a:r>
              <a:rPr lang="zh-CN" altLang="en-US" dirty="0">
                <a:solidFill>
                  <a:schemeClr val="tx1"/>
                </a:solidFill>
                <a:sym typeface="Symbol" panose="05050102010706020507" pitchFamily="18" charset="2"/>
              </a:rPr>
              <a:t>、</a:t>
            </a:r>
            <a:r>
              <a:rPr lang="en-US" altLang="zh-CN" dirty="0">
                <a:solidFill>
                  <a:schemeClr val="tx1"/>
                </a:solidFill>
                <a:sym typeface="Symbol" panose="05050102010706020507" pitchFamily="18" charset="2"/>
              </a:rPr>
              <a:t>A</a:t>
            </a:r>
            <a:r>
              <a:rPr lang="zh-CN" altLang="zh-CN" dirty="0">
                <a:solidFill>
                  <a:schemeClr val="tx1"/>
                </a:solidFill>
                <a:sym typeface="Symbol" panose="05050102010706020507" pitchFamily="18" charset="2"/>
              </a:rPr>
              <a:t>与</a:t>
            </a:r>
            <a:r>
              <a:rPr lang="en-US" altLang="zh-CN" dirty="0">
                <a:solidFill>
                  <a:schemeClr val="tx1"/>
                </a:solidFill>
                <a:sym typeface="Symbol" panose="05050102010706020507" pitchFamily="18" charset="2"/>
              </a:rPr>
              <a:t>B</a:t>
            </a:r>
            <a:r>
              <a:rPr lang="zh-CN" altLang="en-US" dirty="0">
                <a:solidFill>
                  <a:schemeClr val="tx1"/>
                </a:solidFill>
                <a:sym typeface="Symbol" panose="05050102010706020507" pitchFamily="18" charset="2"/>
              </a:rPr>
              <a:t>的距离为？</a:t>
            </a:r>
            <a:endParaRPr lang="zh-CN" altLang="en-US" dirty="0">
              <a:solidFill>
                <a:schemeClr val="tx1"/>
              </a:solidFill>
              <a:sym typeface="Symbol" panose="05050102010706020507" pitchFamily="18" charset="2"/>
            </a:endParaRPr>
          </a:p>
          <a:p>
            <a:pPr marL="0" lvl="1" indent="0">
              <a:lnSpc>
                <a:spcPct val="150000"/>
              </a:lnSpc>
              <a:buNone/>
            </a:pPr>
            <a:r>
              <a:rPr lang="zh-CN" altLang="en-US" dirty="0">
                <a:solidFill>
                  <a:schemeClr val="tx1"/>
                </a:solidFill>
                <a:sym typeface="Symbol" panose="05050102010706020507" pitchFamily="18" charset="2"/>
              </a:rPr>
              <a:t>          </a:t>
            </a:r>
            <a:r>
              <a:rPr lang="en-US" altLang="zh-CN" dirty="0">
                <a:solidFill>
                  <a:schemeClr val="tx1"/>
                </a:solidFill>
                <a:sym typeface="Symbol" panose="05050102010706020507" pitchFamily="18" charset="2"/>
              </a:rPr>
              <a:t>B</a:t>
            </a:r>
            <a:r>
              <a:rPr lang="zh-CN" altLang="en-US" dirty="0">
                <a:solidFill>
                  <a:schemeClr val="tx1"/>
                </a:solidFill>
                <a:sym typeface="Symbol" panose="05050102010706020507" pitchFamily="18" charset="2"/>
              </a:rPr>
              <a:t>与</a:t>
            </a:r>
            <a:r>
              <a:rPr lang="en-US" altLang="zh-CN" dirty="0">
                <a:solidFill>
                  <a:schemeClr val="tx1"/>
                </a:solidFill>
                <a:sym typeface="Symbol" panose="05050102010706020507" pitchFamily="18" charset="2"/>
              </a:rPr>
              <a:t>C</a:t>
            </a:r>
            <a:r>
              <a:rPr lang="zh-CN" altLang="en-US" dirty="0">
                <a:solidFill>
                  <a:schemeClr val="tx1"/>
                </a:solidFill>
                <a:sym typeface="Symbol" panose="05050102010706020507" pitchFamily="18" charset="2"/>
              </a:rPr>
              <a:t>的距离为？       </a:t>
            </a:r>
            <a:endParaRPr lang="zh-CN" altLang="en-US" dirty="0">
              <a:solidFill>
                <a:schemeClr val="tx1"/>
              </a:solidFill>
              <a:sym typeface="Symbol" panose="05050102010706020507" pitchFamily="18" charset="2"/>
            </a:endParaRPr>
          </a:p>
          <a:p>
            <a:pPr marL="0" lvl="1" indent="0">
              <a:lnSpc>
                <a:spcPct val="150000"/>
              </a:lnSpc>
              <a:buNone/>
            </a:pPr>
            <a:r>
              <a:rPr lang="en-US" altLang="zh-CN" dirty="0">
                <a:sym typeface="Symbol" panose="05050102010706020507" pitchFamily="18" charset="2"/>
              </a:rPr>
              <a:t>          B</a:t>
            </a:r>
            <a:r>
              <a:rPr lang="zh-CN" altLang="en-US" dirty="0">
                <a:sym typeface="Symbol" panose="05050102010706020507" pitchFamily="18" charset="2"/>
              </a:rPr>
              <a:t>与</a:t>
            </a:r>
            <a:r>
              <a:rPr lang="en-US" altLang="zh-CN" dirty="0">
                <a:sym typeface="Symbol" panose="05050102010706020507" pitchFamily="18" charset="2"/>
              </a:rPr>
              <a:t>D</a:t>
            </a:r>
            <a:r>
              <a:rPr lang="zh-CN" altLang="en-US" dirty="0">
                <a:sym typeface="Symbol" panose="05050102010706020507" pitchFamily="18" charset="2"/>
              </a:rPr>
              <a:t>的距离为？  </a:t>
            </a:r>
            <a:endParaRPr lang="zh-CN" altLang="en-US" dirty="0">
              <a:sym typeface="Symbol" panose="05050102010706020507" pitchFamily="18" charset="2"/>
            </a:endParaRPr>
          </a:p>
          <a:p>
            <a:pPr marL="0" lvl="1" indent="0">
              <a:lnSpc>
                <a:spcPct val="150000"/>
              </a:lnSpc>
              <a:buNone/>
            </a:pPr>
            <a:r>
              <a:rPr lang="en-US" altLang="zh-CN" dirty="0">
                <a:solidFill>
                  <a:schemeClr val="tx1"/>
                </a:solidFill>
                <a:sym typeface="Symbol" panose="05050102010706020507" pitchFamily="18" charset="2"/>
              </a:rPr>
              <a:t>    3</a:t>
            </a:r>
            <a:r>
              <a:rPr lang="zh-CN" altLang="en-US" dirty="0">
                <a:solidFill>
                  <a:schemeClr val="tx1"/>
                </a:solidFill>
                <a:sym typeface="Symbol" panose="05050102010706020507" pitchFamily="18" charset="2"/>
              </a:rPr>
              <a:t>、</a:t>
            </a:r>
            <a:r>
              <a:rPr lang="zh-CN" altLang="zh-CN" b="1" dirty="0">
                <a:solidFill>
                  <a:srgbClr val="C00000"/>
                </a:solidFill>
                <a:sym typeface="Symbol" panose="05050102010706020507" pitchFamily="18" charset="2"/>
              </a:rPr>
              <a:t>最小码距</a:t>
            </a:r>
            <a:r>
              <a:rPr lang="zh-CN" altLang="zh-CN" dirty="0">
                <a:solidFill>
                  <a:schemeClr val="tx1"/>
                </a:solidFill>
                <a:sym typeface="Symbol" panose="05050102010706020507" pitchFamily="18" charset="2"/>
              </a:rPr>
              <a:t>为</a:t>
            </a:r>
            <a:r>
              <a:rPr lang="en-US" altLang="zh-CN" dirty="0">
                <a:solidFill>
                  <a:schemeClr val="tx1"/>
                </a:solidFill>
                <a:sym typeface="Symbol" panose="05050102010706020507" pitchFamily="18" charset="2"/>
              </a:rPr>
              <a:t>?</a:t>
            </a:r>
            <a:endParaRPr lang="en-US" altLang="zh-CN" dirty="0">
              <a:solidFill>
                <a:schemeClr val="tx1"/>
              </a:solidFill>
              <a:sym typeface="Symbol" panose="05050102010706020507" pitchFamily="18" charset="2"/>
            </a:endParaRPr>
          </a:p>
          <a:p>
            <a:pPr marL="0" lvl="1" indent="0">
              <a:lnSpc>
                <a:spcPct val="150000"/>
              </a:lnSpc>
              <a:buNone/>
            </a:pPr>
            <a:r>
              <a:rPr lang="en-US" altLang="zh-CN" dirty="0">
                <a:sym typeface="Symbol" panose="05050102010706020507" pitchFamily="18" charset="2"/>
              </a:rPr>
              <a:t>    4</a:t>
            </a:r>
            <a:r>
              <a:rPr lang="zh-CN" altLang="en-US" dirty="0">
                <a:sym typeface="Symbol" panose="05050102010706020507" pitchFamily="18" charset="2"/>
              </a:rPr>
              <a:t>、常见的校验方法有哪些？</a:t>
            </a:r>
            <a:endParaRPr lang="zh-CN" altLang="en-US" dirty="0">
              <a:solidFill>
                <a:schemeClr val="tx1"/>
              </a:solidFill>
              <a:sym typeface="Symbol" panose="05050102010706020507" pitchFamily="18" charset="2"/>
            </a:endParaRPr>
          </a:p>
          <a:p>
            <a:pPr marL="0" lvl="1" indent="0">
              <a:lnSpc>
                <a:spcPct val="150000"/>
              </a:lnSpc>
              <a:buNone/>
            </a:pPr>
            <a:endParaRPr lang="en-US" altLang="zh-CN" dirty="0">
              <a:solidFill>
                <a:schemeClr val="tx1"/>
              </a:solidFill>
              <a:sym typeface="Symbol" panose="05050102010706020507" pitchFamily="18" charset="2"/>
            </a:endParaRPr>
          </a:p>
          <a:p>
            <a:pPr marL="0" lvl="1" indent="0">
              <a:lnSpc>
                <a:spcPct val="150000"/>
              </a:lnSpc>
              <a:buNone/>
            </a:pPr>
            <a:endParaRPr lang="en-US" altLang="zh-CN" dirty="0">
              <a:solidFill>
                <a:schemeClr val="tx1"/>
              </a:solidFill>
              <a:sym typeface="Symbol" panose="05050102010706020507" pitchFamily="18" charset="2"/>
            </a:endParaRPr>
          </a:p>
          <a:p>
            <a:pPr marL="0" lvl="1" indent="0">
              <a:lnSpc>
                <a:spcPct val="150000"/>
              </a:lnSpc>
              <a:buNone/>
            </a:pPr>
            <a:endParaRPr lang="en-US" altLang="zh-CN" dirty="0">
              <a:solidFill>
                <a:schemeClr val="tx1"/>
              </a:solidFill>
              <a:sym typeface="Symbol" panose="05050102010706020507" pitchFamily="18" charset="2"/>
            </a:endParaRPr>
          </a:p>
          <a:p>
            <a:pPr marL="457200" lvl="1" indent="0">
              <a:lnSpc>
                <a:spcPct val="150000"/>
              </a:lnSpc>
              <a:buNone/>
            </a:pPr>
            <a:endParaRPr lang="en-US" altLang="zh-CN" dirty="0">
              <a:solidFill>
                <a:schemeClr val="tx1"/>
              </a:solidFill>
              <a:sym typeface="Symbol" panose="05050102010706020507" pitchFamily="18" charset="2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/>
        </p:nvSpPr>
        <p:spPr>
          <a:xfrm>
            <a:off x="560212" y="229039"/>
            <a:ext cx="10515600" cy="617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zh-CN" dirty="0"/>
              <a:t>提问</a:t>
            </a:r>
            <a:r>
              <a:rPr lang="en-US" altLang="zh-CN" dirty="0"/>
              <a:t>-6 (3-22)</a:t>
            </a:r>
            <a:endParaRPr lang="zh-CN" altLang="zh-CN" dirty="0"/>
          </a:p>
        </p:txBody>
      </p:sp>
      <p:sp>
        <p:nvSpPr>
          <p:cNvPr id="5" name="内容占位符 4"/>
          <p:cNvSpPr>
            <a:spLocks noGrp="1"/>
          </p:cNvSpPr>
          <p:nvPr>
            <p:ph idx="4294967295"/>
          </p:nvPr>
        </p:nvSpPr>
        <p:spPr>
          <a:xfrm>
            <a:off x="438150" y="1081405"/>
            <a:ext cx="11592560" cy="5046980"/>
          </a:xfrm>
        </p:spPr>
        <p:txBody>
          <a:bodyPr>
            <a:normAutofit/>
          </a:bodyPr>
          <a:lstStyle/>
          <a:p>
            <a:pPr marL="457200" lvl="1" indent="0">
              <a:lnSpc>
                <a:spcPct val="150000"/>
              </a:lnSpc>
              <a:buNone/>
            </a:pPr>
            <a:r>
              <a:rPr lang="en-US" altLang="zh-CN" b="1" dirty="0">
                <a:solidFill>
                  <a:schemeClr val="accent1">
                    <a:lumMod val="75000"/>
                  </a:schemeClr>
                </a:solidFill>
                <a:sym typeface="+mn-ea"/>
              </a:rPr>
              <a:t>1</a:t>
            </a:r>
            <a:r>
              <a:rPr lang="zh-CN" altLang="zh-CN" b="1" dirty="0">
                <a:solidFill>
                  <a:schemeClr val="accent1">
                    <a:lumMod val="75000"/>
                  </a:schemeClr>
                </a:solidFill>
                <a:sym typeface="+mn-ea"/>
              </a:rPr>
              <a:t>、定点补码运算中的减法是不是可以变减法为加法？如何实现？</a:t>
            </a:r>
            <a:endParaRPr lang="zh-CN" altLang="zh-CN" b="1" dirty="0">
              <a:solidFill>
                <a:schemeClr val="accent1">
                  <a:lumMod val="75000"/>
                </a:schemeClr>
              </a:solidFill>
              <a:sym typeface="+mn-ea"/>
            </a:endParaRPr>
          </a:p>
          <a:p>
            <a:pPr marL="457200" lvl="1" indent="0">
              <a:lnSpc>
                <a:spcPct val="150000"/>
              </a:lnSpc>
              <a:buNone/>
            </a:pPr>
            <a:endParaRPr lang="zh-CN" altLang="zh-CN" b="1" dirty="0">
              <a:solidFill>
                <a:schemeClr val="accent1">
                  <a:lumMod val="75000"/>
                </a:schemeClr>
              </a:solidFill>
              <a:sym typeface="+mn-ea"/>
            </a:endParaRPr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zh-CN" b="1" dirty="0">
                <a:solidFill>
                  <a:schemeClr val="accent1">
                    <a:lumMod val="75000"/>
                  </a:schemeClr>
                </a:solidFill>
                <a:sym typeface="+mn-ea"/>
              </a:rPr>
              <a:t>2</a:t>
            </a: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  <a:sym typeface="+mn-ea"/>
              </a:rPr>
              <a:t>、单词</a:t>
            </a:r>
            <a:r>
              <a:rPr lang="en-US" altLang="zh-CN" b="1" dirty="0">
                <a:solidFill>
                  <a:schemeClr val="accent1">
                    <a:lumMod val="75000"/>
                  </a:schemeClr>
                </a:solidFill>
                <a:sym typeface="+mn-ea"/>
              </a:rPr>
              <a:t>overflow</a:t>
            </a:r>
            <a:r>
              <a:rPr lang="zh-CN" altLang="zh-CN" b="1" dirty="0">
                <a:solidFill>
                  <a:schemeClr val="accent1">
                    <a:lumMod val="75000"/>
                  </a:schemeClr>
                </a:solidFill>
                <a:sym typeface="+mn-ea"/>
              </a:rPr>
              <a:t>是什么意思？我们在定点补码运算中有没有</a:t>
            </a:r>
            <a:r>
              <a:rPr lang="en-US" altLang="zh-CN" b="1" dirty="0">
                <a:solidFill>
                  <a:schemeClr val="accent1">
                    <a:lumMod val="75000"/>
                  </a:schemeClr>
                </a:solidFill>
                <a:sym typeface="+mn-ea"/>
              </a:rPr>
              <a:t>overflow</a:t>
            </a:r>
            <a:r>
              <a:rPr lang="zh-CN" altLang="zh-CN" b="1" dirty="0">
                <a:solidFill>
                  <a:schemeClr val="accent1">
                    <a:lumMod val="75000"/>
                  </a:schemeClr>
                </a:solidFill>
                <a:sym typeface="+mn-ea"/>
              </a:rPr>
              <a:t>的情况？</a:t>
            </a:r>
            <a:endParaRPr lang="zh-CN" altLang="zh-CN" b="1" dirty="0">
              <a:solidFill>
                <a:schemeClr val="accent1">
                  <a:lumMod val="75000"/>
                </a:schemeClr>
              </a:solidFill>
              <a:sym typeface="+mn-ea"/>
            </a:endParaRPr>
          </a:p>
          <a:p>
            <a:pPr marL="457200" lvl="1" indent="0">
              <a:lnSpc>
                <a:spcPct val="150000"/>
              </a:lnSpc>
              <a:buNone/>
            </a:pPr>
            <a:endParaRPr lang="zh-CN" altLang="zh-CN" b="1" dirty="0">
              <a:solidFill>
                <a:schemeClr val="accent1">
                  <a:lumMod val="75000"/>
                </a:schemeClr>
              </a:solidFill>
              <a:sym typeface="+mn-ea"/>
            </a:endParaRPr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zh-CN" b="1" dirty="0">
                <a:solidFill>
                  <a:schemeClr val="accent1">
                    <a:lumMod val="75000"/>
                  </a:schemeClr>
                </a:solidFill>
                <a:sym typeface="+mn-ea"/>
              </a:rPr>
              <a:t>3</a:t>
            </a: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  <a:sym typeface="+mn-ea"/>
              </a:rPr>
              <a:t>、试着讲一下？</a:t>
            </a:r>
            <a:endParaRPr lang="zh-CN" altLang="en-US" b="1" dirty="0">
              <a:solidFill>
                <a:schemeClr val="accent1">
                  <a:lumMod val="75000"/>
                </a:schemeClr>
              </a:solidFill>
              <a:sym typeface="+mn-ea"/>
            </a:endParaRPr>
          </a:p>
          <a:p>
            <a:pPr marL="457200" lvl="1" indent="0">
              <a:lnSpc>
                <a:spcPct val="150000"/>
              </a:lnSpc>
              <a:buNone/>
            </a:pPr>
            <a:endParaRPr lang="zh-CN" altLang="en-US" b="1" dirty="0">
              <a:solidFill>
                <a:schemeClr val="accent1">
                  <a:lumMod val="75000"/>
                </a:schemeClr>
              </a:solidFill>
              <a:sym typeface="+mn-ea"/>
            </a:endParaRPr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zh-CN" b="1" dirty="0">
                <a:solidFill>
                  <a:schemeClr val="accent1">
                    <a:lumMod val="75000"/>
                  </a:schemeClr>
                </a:solidFill>
                <a:sym typeface="+mn-ea"/>
              </a:rPr>
              <a:t>4</a:t>
            </a: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  <a:sym typeface="+mn-ea"/>
              </a:rPr>
              <a:t>、这个图表示的是什么？</a:t>
            </a:r>
            <a:r>
              <a:rPr lang="en-US" altLang="zh-CN" b="1" dirty="0">
                <a:solidFill>
                  <a:schemeClr val="accent1">
                    <a:lumMod val="75000"/>
                  </a:schemeClr>
                </a:solidFill>
                <a:sym typeface="+mn-ea"/>
              </a:rPr>
              <a:t> </a:t>
            </a:r>
            <a:endParaRPr lang="zh-CN" altLang="en-US" b="1" dirty="0">
              <a:solidFill>
                <a:schemeClr val="accent1">
                  <a:lumMod val="75000"/>
                </a:schemeClr>
              </a:solidFill>
              <a:sym typeface="+mn-ea"/>
            </a:endParaRPr>
          </a:p>
          <a:p>
            <a:pPr marL="457200" lvl="1" indent="0">
              <a:lnSpc>
                <a:spcPct val="150000"/>
              </a:lnSpc>
              <a:buNone/>
            </a:pPr>
            <a:endParaRPr lang="en-US" dirty="0">
              <a:solidFill>
                <a:schemeClr val="tx1"/>
              </a:solidFill>
              <a:sym typeface="Symbol" panose="05050102010706020507" pitchFamily="18" charset="2"/>
            </a:endParaRPr>
          </a:p>
        </p:txBody>
      </p:sp>
      <p:sp>
        <p:nvSpPr>
          <p:cNvPr id="65" name="圆角矩形 64"/>
          <p:cNvSpPr/>
          <p:nvPr/>
        </p:nvSpPr>
        <p:spPr>
          <a:xfrm>
            <a:off x="3373120" y="3578860"/>
            <a:ext cx="4394835" cy="660400"/>
          </a:xfrm>
          <a:prstGeom prst="roundRect">
            <a:avLst>
              <a:gd name="adj" fmla="val 7051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C000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Overflow = </a:t>
            </a:r>
            <a:r>
              <a:rPr lang="en-US" altLang="zh-CN" sz="3200" b="1" i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CN" sz="3200" b="1" i="1" baseline="-25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3200" b="1" i="1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⊕ </a:t>
            </a:r>
            <a:r>
              <a:rPr lang="en-US" altLang="zh-CN" sz="3200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CN" sz="3200" b="1" i="1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endParaRPr lang="zh-CN" altLang="en-US" sz="3200" b="1" i="1" baseline="-25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72100" y="4335780"/>
            <a:ext cx="2159000" cy="1549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bldLvl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1" name="内容占位符 2"/>
          <p:cNvSpPr>
            <a:spLocks noGrp="1"/>
          </p:cNvSpPr>
          <p:nvPr/>
        </p:nvSpPr>
        <p:spPr>
          <a:xfrm>
            <a:off x="718962" y="1123739"/>
            <a:ext cx="10515599" cy="56370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just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rgbClr val="FFC000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812800" indent="-355600" algn="just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FFC000"/>
              </a:buClr>
              <a:buFont typeface="Wingdings" panose="05000000000000000000" pitchFamily="2" charset="2"/>
              <a:buChar char="p"/>
              <a:defRPr sz="2000" kern="12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FFC000"/>
              </a:buClr>
              <a:buFont typeface="Wingdings" panose="05000000000000000000" pitchFamily="2" charset="2"/>
              <a:buChar char="u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30000"/>
              </a:spcBef>
              <a:spcAft>
                <a:spcPct val="30000"/>
              </a:spcAft>
              <a:buNone/>
            </a:pPr>
            <a:endParaRPr lang="zh-CN" altLang="en-US" sz="2600" dirty="0">
              <a:solidFill>
                <a:srgbClr val="000000"/>
              </a:solidFill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endParaRPr lang="zh-CN" altLang="en-US" dirty="0"/>
          </a:p>
        </p:txBody>
      </p:sp>
      <p:sp>
        <p:nvSpPr>
          <p:cNvPr id="4" name="标题 3"/>
          <p:cNvSpPr>
            <a:spLocks noGrp="1"/>
          </p:cNvSpPr>
          <p:nvPr/>
        </p:nvSpPr>
        <p:spPr>
          <a:xfrm>
            <a:off x="560212" y="229039"/>
            <a:ext cx="10515600" cy="617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zh-CN" dirty="0"/>
              <a:t>提问</a:t>
            </a:r>
            <a:r>
              <a:rPr lang="en-US" altLang="zh-CN" dirty="0"/>
              <a:t>-7 (3-24)</a:t>
            </a:r>
            <a:endParaRPr lang="zh-CN" altLang="zh-CN" dirty="0"/>
          </a:p>
        </p:txBody>
      </p:sp>
      <p:graphicFrame>
        <p:nvGraphicFramePr>
          <p:cNvPr id="6" name="表格 5"/>
          <p:cNvGraphicFramePr/>
          <p:nvPr>
            <p:custDataLst>
              <p:tags r:id="rId1"/>
            </p:custDataLst>
          </p:nvPr>
        </p:nvGraphicFramePr>
        <p:xfrm>
          <a:off x="3067685" y="1308100"/>
          <a:ext cx="6057265" cy="39820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8845"/>
                <a:gridCol w="1004570"/>
                <a:gridCol w="1564640"/>
                <a:gridCol w="1284605"/>
                <a:gridCol w="1284605"/>
              </a:tblGrid>
              <a:tr h="143256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4000"/>
                        <a:t>AND</a:t>
                      </a:r>
                      <a:endParaRPr lang="en-US" altLang="zh-CN" sz="4000"/>
                    </a:p>
                    <a:p>
                      <a:pPr algn="ctr">
                        <a:buNone/>
                      </a:pPr>
                      <a:r>
                        <a:rPr lang="en-US" altLang="zh-CN" sz="4000"/>
                        <a:t>&amp;</a:t>
                      </a:r>
                      <a:endParaRPr lang="en-US" altLang="zh-CN" sz="4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4000"/>
                        <a:t>OR</a:t>
                      </a:r>
                      <a:endParaRPr lang="en-US" altLang="zh-CN" sz="4000"/>
                    </a:p>
                    <a:p>
                      <a:pPr algn="ctr">
                        <a:buNone/>
                      </a:pPr>
                      <a:r>
                        <a:rPr lang="en-US" altLang="zh-CN" sz="4000" dirty="0">
                          <a:solidFill>
                            <a:schemeClr val="bg1"/>
                          </a:solidFill>
                          <a:ea typeface="黑体" panose="02010609060101010101" pitchFamily="49" charset="-122"/>
                          <a:sym typeface="+mn-ea"/>
                        </a:rPr>
                        <a:t>|</a:t>
                      </a:r>
                      <a:endParaRPr lang="en-US" altLang="zh-CN" sz="4000" dirty="0">
                        <a:solidFill>
                          <a:schemeClr val="bg1"/>
                        </a:solidFill>
                        <a:ea typeface="黑体" panose="02010609060101010101" pitchFamily="49" charset="-122"/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4000"/>
                        <a:t>XOR</a:t>
                      </a:r>
                      <a:r>
                        <a:rPr lang="en-US" altLang="zh-CN" sz="4000">
                          <a:sym typeface="+mn-ea"/>
                        </a:rPr>
                        <a:t>^</a:t>
                      </a:r>
                      <a:endParaRPr lang="en-US" altLang="zh-CN" sz="4000">
                        <a:sym typeface="+mn-ea"/>
                      </a:endParaRPr>
                    </a:p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en-US" altLang="zh-CN" sz="800"/>
                    </a:p>
                  </a:txBody>
                  <a:tcPr/>
                </a:tc>
              </a:tr>
              <a:tr h="63754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800" b="1">
                          <a:solidFill>
                            <a:srgbClr val="C00000"/>
                          </a:solidFill>
                        </a:rPr>
                        <a:t>0</a:t>
                      </a:r>
                      <a:endParaRPr lang="en-US" altLang="zh-CN" sz="2800" b="1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800" b="1">
                          <a:solidFill>
                            <a:srgbClr val="C00000"/>
                          </a:solidFill>
                        </a:rPr>
                        <a:t>0</a:t>
                      </a:r>
                      <a:endParaRPr lang="en-US" altLang="zh-CN" sz="2800" b="1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800" b="1"/>
                        <a:t>0</a:t>
                      </a:r>
                      <a:endParaRPr lang="en-US" altLang="zh-CN" sz="28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800" b="1"/>
                        <a:t>0</a:t>
                      </a:r>
                      <a:endParaRPr lang="en-US" altLang="zh-CN" sz="28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800" b="1"/>
                        <a:t>0</a:t>
                      </a:r>
                      <a:endParaRPr lang="en-US" altLang="zh-CN" sz="2800" b="1"/>
                    </a:p>
                  </a:txBody>
                  <a:tcPr/>
                </a:tc>
              </a:tr>
              <a:tr h="63754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800" b="1">
                          <a:solidFill>
                            <a:srgbClr val="C00000"/>
                          </a:solidFill>
                        </a:rPr>
                        <a:t>0</a:t>
                      </a:r>
                      <a:endParaRPr lang="en-US" altLang="zh-CN" sz="2800" b="1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800" b="1">
                          <a:solidFill>
                            <a:srgbClr val="C00000"/>
                          </a:solidFill>
                        </a:rPr>
                        <a:t>1</a:t>
                      </a:r>
                      <a:endParaRPr lang="en-US" altLang="zh-CN" sz="2800" b="1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800" b="1"/>
                        <a:t>0</a:t>
                      </a:r>
                      <a:endParaRPr lang="en-US" altLang="zh-CN" sz="28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800" b="1"/>
                        <a:t>1</a:t>
                      </a:r>
                      <a:endParaRPr lang="en-US" altLang="zh-CN" sz="28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800" b="1"/>
                        <a:t>1</a:t>
                      </a:r>
                      <a:endParaRPr lang="en-US" altLang="zh-CN" sz="2800" b="1"/>
                    </a:p>
                  </a:txBody>
                  <a:tcPr/>
                </a:tc>
              </a:tr>
              <a:tr h="63690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800" b="1">
                          <a:solidFill>
                            <a:srgbClr val="C00000"/>
                          </a:solidFill>
                        </a:rPr>
                        <a:t>1</a:t>
                      </a:r>
                      <a:endParaRPr lang="en-US" altLang="zh-CN" sz="2800" b="1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800" b="1">
                          <a:solidFill>
                            <a:srgbClr val="C00000"/>
                          </a:solidFill>
                        </a:rPr>
                        <a:t>0</a:t>
                      </a:r>
                      <a:endParaRPr lang="en-US" altLang="zh-CN" sz="2800" b="1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800" b="1"/>
                        <a:t>0</a:t>
                      </a:r>
                      <a:endParaRPr lang="en-US" altLang="zh-CN" sz="28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800" b="1"/>
                        <a:t>1</a:t>
                      </a:r>
                      <a:endParaRPr lang="en-US" altLang="zh-CN" sz="28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800" b="1"/>
                        <a:t>1</a:t>
                      </a:r>
                      <a:endParaRPr lang="en-US" altLang="zh-CN" sz="2800" b="1"/>
                    </a:p>
                  </a:txBody>
                  <a:tcPr/>
                </a:tc>
              </a:tr>
              <a:tr h="63754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800" b="1">
                          <a:solidFill>
                            <a:srgbClr val="C00000"/>
                          </a:solidFill>
                        </a:rPr>
                        <a:t>1</a:t>
                      </a:r>
                      <a:endParaRPr lang="en-US" altLang="zh-CN" sz="2800" b="1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800" b="1">
                          <a:solidFill>
                            <a:srgbClr val="C00000"/>
                          </a:solidFill>
                        </a:rPr>
                        <a:t>1</a:t>
                      </a:r>
                      <a:endParaRPr lang="en-US" altLang="zh-CN" sz="2800" b="1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800" b="1"/>
                        <a:t>1</a:t>
                      </a:r>
                      <a:endParaRPr lang="en-US" altLang="zh-CN" sz="28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800" b="1"/>
                        <a:t>1</a:t>
                      </a:r>
                      <a:endParaRPr lang="en-US" altLang="zh-CN" sz="28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800" b="1"/>
                        <a:t>0</a:t>
                      </a:r>
                      <a:endParaRPr lang="en-US" altLang="zh-CN" sz="2800" b="1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1" name="内容占位符 2"/>
          <p:cNvSpPr>
            <a:spLocks noGrp="1"/>
          </p:cNvSpPr>
          <p:nvPr/>
        </p:nvSpPr>
        <p:spPr>
          <a:xfrm>
            <a:off x="718962" y="1123739"/>
            <a:ext cx="10515599" cy="56370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just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rgbClr val="FFC000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812800" indent="-355600" algn="just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FFC000"/>
              </a:buClr>
              <a:buFont typeface="Wingdings" panose="05000000000000000000" pitchFamily="2" charset="2"/>
              <a:buChar char="p"/>
              <a:defRPr sz="2000" kern="12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FFC000"/>
              </a:buClr>
              <a:buFont typeface="Wingdings" panose="05000000000000000000" pitchFamily="2" charset="2"/>
              <a:buChar char="u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30000"/>
              </a:spcBef>
              <a:spcAft>
                <a:spcPct val="30000"/>
              </a:spcAft>
              <a:buNone/>
            </a:pPr>
            <a:endParaRPr lang="zh-CN" altLang="en-US" sz="2600" dirty="0">
              <a:solidFill>
                <a:srgbClr val="000000"/>
              </a:solidFill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endParaRPr lang="zh-CN" altLang="en-US" dirty="0"/>
          </a:p>
        </p:txBody>
      </p:sp>
      <p:sp>
        <p:nvSpPr>
          <p:cNvPr id="4" name="标题 3"/>
          <p:cNvSpPr>
            <a:spLocks noGrp="1"/>
          </p:cNvSpPr>
          <p:nvPr/>
        </p:nvSpPr>
        <p:spPr>
          <a:xfrm>
            <a:off x="560212" y="229039"/>
            <a:ext cx="10515600" cy="617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zh-CN" dirty="0"/>
              <a:t>提问</a:t>
            </a:r>
            <a:r>
              <a:rPr lang="en-US" altLang="zh-CN" dirty="0"/>
              <a:t>-7 (3-24)</a:t>
            </a:r>
            <a:endParaRPr lang="zh-CN" altLang="zh-CN" dirty="0"/>
          </a:p>
        </p:txBody>
      </p:sp>
      <p:grpSp>
        <p:nvGrpSpPr>
          <p:cNvPr id="61" name="Group 52"/>
          <p:cNvGrpSpPr/>
          <p:nvPr/>
        </p:nvGrpSpPr>
        <p:grpSpPr bwMode="auto">
          <a:xfrm>
            <a:off x="605923" y="1069712"/>
            <a:ext cx="4212725" cy="3080614"/>
            <a:chOff x="-336" y="-118"/>
            <a:chExt cx="2299" cy="1713"/>
          </a:xfrm>
        </p:grpSpPr>
        <p:grpSp>
          <p:nvGrpSpPr>
            <p:cNvPr id="62" name="Group 53"/>
            <p:cNvGrpSpPr/>
            <p:nvPr/>
          </p:nvGrpSpPr>
          <p:grpSpPr bwMode="auto">
            <a:xfrm>
              <a:off x="-76" y="-118"/>
              <a:ext cx="1731" cy="1347"/>
              <a:chOff x="-76" y="-118"/>
              <a:chExt cx="1731" cy="1347"/>
            </a:xfrm>
          </p:grpSpPr>
          <p:sp>
            <p:nvSpPr>
              <p:cNvPr id="65" name="Line 54"/>
              <p:cNvSpPr>
                <a:spLocks noChangeShapeType="1"/>
              </p:cNvSpPr>
              <p:nvPr/>
            </p:nvSpPr>
            <p:spPr bwMode="auto">
              <a:xfrm>
                <a:off x="1195" y="589"/>
                <a:ext cx="227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 type="triangl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66" name="Line 55"/>
              <p:cNvSpPr>
                <a:spLocks noChangeShapeType="1"/>
              </p:cNvSpPr>
              <p:nvPr/>
            </p:nvSpPr>
            <p:spPr bwMode="auto">
              <a:xfrm>
                <a:off x="317" y="589"/>
                <a:ext cx="227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 type="triangle" w="lg" len="lg"/>
                <a:tailEnd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67" name="Line 56"/>
              <p:cNvSpPr>
                <a:spLocks noChangeShapeType="1"/>
              </p:cNvSpPr>
              <p:nvPr/>
            </p:nvSpPr>
            <p:spPr bwMode="auto">
              <a:xfrm flipV="1">
                <a:off x="680" y="787"/>
                <a:ext cx="0" cy="22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tailEnd type="triangl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68" name="Line 57"/>
              <p:cNvSpPr>
                <a:spLocks noChangeShapeType="1"/>
              </p:cNvSpPr>
              <p:nvPr/>
            </p:nvSpPr>
            <p:spPr bwMode="auto">
              <a:xfrm flipV="1">
                <a:off x="862" y="136"/>
                <a:ext cx="0" cy="27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 w="lg" len="lg"/>
                <a:tailEnd type="triangl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69" name="Line 58"/>
              <p:cNvSpPr>
                <a:spLocks noChangeShapeType="1"/>
              </p:cNvSpPr>
              <p:nvPr/>
            </p:nvSpPr>
            <p:spPr bwMode="auto">
              <a:xfrm flipV="1">
                <a:off x="1043" y="787"/>
                <a:ext cx="0" cy="22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tailEnd type="triangl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70" name="Text Box 59"/>
              <p:cNvSpPr txBox="1">
                <a:spLocks noChangeArrowheads="1"/>
              </p:cNvSpPr>
              <p:nvPr/>
            </p:nvSpPr>
            <p:spPr bwMode="auto">
              <a:xfrm>
                <a:off x="741" y="-118"/>
                <a:ext cx="272" cy="2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50000"/>
                  </a:spcBef>
                  <a:buClrTx/>
                  <a:buFontTx/>
                  <a:buNone/>
                </a:pPr>
                <a:r>
                  <a:rPr lang="en-US" altLang="zh-CN" sz="2400" dirty="0">
                    <a:solidFill>
                      <a:schemeClr val="accent2"/>
                    </a:solidFill>
                    <a:ea typeface="宋体" panose="02010600030101010101" pitchFamily="2" charset="-122"/>
                  </a:rPr>
                  <a:t>S</a:t>
                </a:r>
                <a:r>
                  <a:rPr lang="en-US" altLang="zh-CN" sz="2400" baseline="-25000" dirty="0">
                    <a:solidFill>
                      <a:schemeClr val="accent2"/>
                    </a:solidFill>
                    <a:ea typeface="宋体" panose="02010600030101010101" pitchFamily="2" charset="-122"/>
                  </a:rPr>
                  <a:t>i</a:t>
                </a:r>
                <a:endParaRPr lang="en-US" altLang="zh-CN" sz="2400" baseline="-25000" dirty="0">
                  <a:solidFill>
                    <a:schemeClr val="accent2"/>
                  </a:solidFill>
                  <a:ea typeface="宋体" panose="02010600030101010101" pitchFamily="2" charset="-122"/>
                </a:endParaRPr>
              </a:p>
            </p:txBody>
          </p:sp>
          <p:sp>
            <p:nvSpPr>
              <p:cNvPr id="71" name="Text Box 60"/>
              <p:cNvSpPr txBox="1">
                <a:spLocks noChangeArrowheads="1"/>
              </p:cNvSpPr>
              <p:nvPr/>
            </p:nvSpPr>
            <p:spPr bwMode="auto">
              <a:xfrm>
                <a:off x="521" y="972"/>
                <a:ext cx="771" cy="2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50000"/>
                  </a:spcBef>
                  <a:buClrTx/>
                  <a:buFontTx/>
                  <a:buNone/>
                </a:pPr>
                <a:r>
                  <a:rPr lang="en-US" altLang="zh-CN" sz="2400" dirty="0">
                    <a:solidFill>
                      <a:schemeClr val="accent2"/>
                    </a:solidFill>
                    <a:ea typeface="宋体" panose="02010600030101010101" pitchFamily="2" charset="-122"/>
                  </a:rPr>
                  <a:t>X</a:t>
                </a:r>
                <a:r>
                  <a:rPr lang="en-US" altLang="zh-CN" sz="2400" baseline="-25000" dirty="0">
                    <a:solidFill>
                      <a:schemeClr val="accent2"/>
                    </a:solidFill>
                    <a:ea typeface="宋体" panose="02010600030101010101" pitchFamily="2" charset="-122"/>
                  </a:rPr>
                  <a:t>i  </a:t>
                </a:r>
                <a:r>
                  <a:rPr lang="en-US" altLang="zh-CN" sz="2400" dirty="0">
                    <a:solidFill>
                      <a:schemeClr val="accent2"/>
                    </a:solidFill>
                    <a:ea typeface="宋体" panose="02010600030101010101" pitchFamily="2" charset="-122"/>
                  </a:rPr>
                  <a:t>    Y</a:t>
                </a:r>
                <a:r>
                  <a:rPr lang="en-US" altLang="zh-CN" sz="2400" baseline="-25000" dirty="0">
                    <a:solidFill>
                      <a:schemeClr val="accent2"/>
                    </a:solidFill>
                    <a:ea typeface="宋体" panose="02010600030101010101" pitchFamily="2" charset="-122"/>
                  </a:rPr>
                  <a:t>i</a:t>
                </a:r>
                <a:endParaRPr lang="en-US" altLang="zh-CN" sz="2400" baseline="-25000" dirty="0">
                  <a:solidFill>
                    <a:schemeClr val="accent2"/>
                  </a:solidFill>
                  <a:ea typeface="宋体" panose="02010600030101010101" pitchFamily="2" charset="-122"/>
                </a:endParaRPr>
              </a:p>
            </p:txBody>
          </p:sp>
          <p:sp>
            <p:nvSpPr>
              <p:cNvPr id="72" name="Text Box 61"/>
              <p:cNvSpPr txBox="1">
                <a:spLocks noChangeArrowheads="1"/>
              </p:cNvSpPr>
              <p:nvPr/>
            </p:nvSpPr>
            <p:spPr bwMode="auto">
              <a:xfrm>
                <a:off x="1383" y="450"/>
                <a:ext cx="272" cy="2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50000"/>
                  </a:spcBef>
                  <a:buClrTx/>
                  <a:buFontTx/>
                  <a:buNone/>
                </a:pPr>
                <a:r>
                  <a:rPr lang="en-US" altLang="zh-CN" sz="2400" dirty="0">
                    <a:solidFill>
                      <a:schemeClr val="accent2"/>
                    </a:solidFill>
                    <a:ea typeface="宋体" panose="02010600030101010101" pitchFamily="2" charset="-122"/>
                  </a:rPr>
                  <a:t>C</a:t>
                </a:r>
                <a:r>
                  <a:rPr lang="en-US" altLang="zh-CN" sz="2400" baseline="-25000" dirty="0">
                    <a:solidFill>
                      <a:schemeClr val="accent2"/>
                    </a:solidFill>
                    <a:ea typeface="宋体" panose="02010600030101010101" pitchFamily="2" charset="-122"/>
                  </a:rPr>
                  <a:t>i</a:t>
                </a:r>
                <a:endParaRPr lang="en-US" altLang="zh-CN" sz="2400" baseline="-25000" dirty="0">
                  <a:solidFill>
                    <a:schemeClr val="accent2"/>
                  </a:solidFill>
                  <a:ea typeface="宋体" panose="02010600030101010101" pitchFamily="2" charset="-122"/>
                </a:endParaRPr>
              </a:p>
            </p:txBody>
          </p:sp>
          <p:sp>
            <p:nvSpPr>
              <p:cNvPr id="73" name="Text Box 62"/>
              <p:cNvSpPr txBox="1">
                <a:spLocks noChangeArrowheads="1"/>
              </p:cNvSpPr>
              <p:nvPr/>
            </p:nvSpPr>
            <p:spPr bwMode="auto">
              <a:xfrm>
                <a:off x="-76" y="417"/>
                <a:ext cx="408" cy="2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50000"/>
                  </a:spcBef>
                  <a:buClrTx/>
                  <a:buFontTx/>
                  <a:buNone/>
                </a:pPr>
                <a:r>
                  <a:rPr lang="en-US" altLang="zh-CN" sz="2400" dirty="0">
                    <a:solidFill>
                      <a:schemeClr val="accent2"/>
                    </a:solidFill>
                    <a:ea typeface="宋体" panose="02010600030101010101" pitchFamily="2" charset="-122"/>
                  </a:rPr>
                  <a:t>C</a:t>
                </a:r>
                <a:r>
                  <a:rPr lang="en-US" altLang="zh-CN" sz="2400" baseline="-25000" dirty="0">
                    <a:solidFill>
                      <a:schemeClr val="accent2"/>
                    </a:solidFill>
                    <a:ea typeface="宋体" panose="02010600030101010101" pitchFamily="2" charset="-122"/>
                  </a:rPr>
                  <a:t>i+1</a:t>
                </a:r>
                <a:endParaRPr lang="en-US" altLang="zh-CN" sz="2400" baseline="-25000" dirty="0">
                  <a:solidFill>
                    <a:schemeClr val="accent2"/>
                  </a:solidFill>
                  <a:ea typeface="宋体" panose="02010600030101010101" pitchFamily="2" charset="-122"/>
                </a:endParaRPr>
              </a:p>
            </p:txBody>
          </p:sp>
          <p:sp>
            <p:nvSpPr>
              <p:cNvPr id="64" name="Rectangle 53"/>
              <p:cNvSpPr>
                <a:spLocks noChangeArrowheads="1"/>
              </p:cNvSpPr>
              <p:nvPr/>
            </p:nvSpPr>
            <p:spPr bwMode="auto">
              <a:xfrm>
                <a:off x="544" y="408"/>
                <a:ext cx="635" cy="365"/>
              </a:xfrm>
              <a:prstGeom prst="rect">
                <a:avLst/>
              </a:prstGeom>
              <a:solidFill>
                <a:srgbClr val="99FF33"/>
              </a:solidFill>
              <a:ln w="38100">
                <a:solidFill>
                  <a:schemeClr val="accent2"/>
                </a:solidFill>
                <a:miter lim="800000"/>
              </a:ln>
              <a:effectLst>
                <a:outerShdw dist="107763" dir="2700000" algn="ctr" rotWithShape="0">
                  <a:schemeClr val="accent1">
                    <a:alpha val="50000"/>
                  </a:schemeClr>
                </a:outerShdw>
              </a:effectLst>
            </p:spPr>
            <p:txBody>
              <a:bodyPr wrap="none" anchor="ctr"/>
              <a:lstStyle>
                <a:lvl1pPr algn="ctr">
                  <a:lnSpc>
                    <a:spcPct val="80000"/>
                  </a:lnSpc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1pPr>
                <a:lvl2pPr marL="742950" indent="-285750" algn="ctr">
                  <a:lnSpc>
                    <a:spcPct val="80000"/>
                  </a:lnSpc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2pPr>
                <a:lvl3pPr marL="1143000" indent="-228600" algn="ctr">
                  <a:lnSpc>
                    <a:spcPct val="80000"/>
                  </a:lnSpc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3pPr>
                <a:lvl4pPr marL="1600200" indent="-228600" algn="ctr">
                  <a:lnSpc>
                    <a:spcPct val="80000"/>
                  </a:lnSpc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4pPr>
                <a:lvl5pPr marL="2057400" indent="-228600" algn="ctr">
                  <a:lnSpc>
                    <a:spcPct val="80000"/>
                  </a:lnSpc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b="0" u="none" dirty="0">
                    <a:solidFill>
                      <a:schemeClr val="tx1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FA</a:t>
                </a:r>
                <a:endParaRPr lang="en-US" altLang="zh-CN" b="0" u="none" dirty="0">
                  <a:solidFill>
                    <a:schemeClr val="tx1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</p:grpSp>
        <p:sp>
          <p:nvSpPr>
            <p:cNvPr id="63" name="Text Box 63"/>
            <p:cNvSpPr txBox="1">
              <a:spLocks noChangeArrowheads="1"/>
            </p:cNvSpPr>
            <p:nvPr/>
          </p:nvSpPr>
          <p:spPr bwMode="auto">
            <a:xfrm>
              <a:off x="-336" y="1338"/>
              <a:ext cx="2299" cy="2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50000"/>
                </a:spcBef>
                <a:buClrTx/>
                <a:buFontTx/>
                <a:buNone/>
              </a:pPr>
              <a:r>
                <a:rPr lang="zh-CN" altLang="en-US" sz="2400" dirty="0">
                  <a:solidFill>
                    <a:srgbClr val="0000C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一位全加器</a:t>
              </a:r>
              <a:endParaRPr lang="zh-CN" altLang="en-US" sz="2400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77" name="圆角矩形 76"/>
          <p:cNvSpPr/>
          <p:nvPr/>
        </p:nvSpPr>
        <p:spPr>
          <a:xfrm>
            <a:off x="387536" y="4522158"/>
            <a:ext cx="5035584" cy="660328"/>
          </a:xfrm>
          <a:prstGeom prst="roundRect">
            <a:avLst>
              <a:gd name="adj" fmla="val 7051"/>
            </a:avLst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sz="3200" b="1" i="1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3200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=  X</a:t>
            </a:r>
            <a:r>
              <a:rPr lang="en-US" altLang="zh-CN" sz="3200" b="1" i="1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 </a:t>
            </a:r>
            <a:r>
              <a:rPr lang="en-US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⊕</a:t>
            </a:r>
            <a:r>
              <a:rPr lang="en-US" altLang="zh-CN" sz="3200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Y</a:t>
            </a:r>
            <a:r>
              <a:rPr lang="en-US" altLang="zh-CN" sz="3200" b="1" i="1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⊕</a:t>
            </a:r>
            <a:r>
              <a:rPr lang="en-US" altLang="zh-CN" sz="3200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</a:t>
            </a:r>
            <a:r>
              <a:rPr lang="en-US" altLang="zh-CN" sz="3200" b="1" i="1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endParaRPr lang="zh-CN" altLang="en-US" sz="3200" b="1" i="1" baseline="-25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8" name="圆角矩形 77"/>
          <p:cNvSpPr/>
          <p:nvPr/>
        </p:nvSpPr>
        <p:spPr>
          <a:xfrm>
            <a:off x="403968" y="5371288"/>
            <a:ext cx="5035584" cy="660328"/>
          </a:xfrm>
          <a:prstGeom prst="roundRect">
            <a:avLst>
              <a:gd name="adj" fmla="val 7051"/>
            </a:avLst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CN" sz="3200" b="1" i="1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i+1</a:t>
            </a:r>
            <a:r>
              <a:rPr lang="en-US" altLang="zh-CN" sz="3200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=  X</a:t>
            </a:r>
            <a:r>
              <a:rPr lang="en-US" altLang="zh-CN" sz="3200" b="1" i="1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 </a:t>
            </a:r>
            <a:r>
              <a:rPr lang="en-US" altLang="zh-CN" sz="3200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3200" b="1" i="1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 </a:t>
            </a:r>
            <a:r>
              <a:rPr lang="en-US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+</a:t>
            </a:r>
            <a:r>
              <a:rPr lang="en-US" altLang="zh-CN" sz="3200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3200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3200" b="1" i="1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3200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⊕</a:t>
            </a:r>
            <a:r>
              <a:rPr lang="en-US" altLang="zh-CN" sz="3200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3200" b="1" i="1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)</a:t>
            </a:r>
            <a:r>
              <a:rPr lang="en-US" altLang="zh-CN" sz="3200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CN" sz="3200" b="1" i="1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endParaRPr lang="zh-CN" altLang="en-US" sz="3200" b="1" i="1" baseline="-25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575425" y="781685"/>
            <a:ext cx="5427980" cy="617855"/>
          </a:xfrm>
        </p:spPr>
        <p:txBody>
          <a:bodyPr/>
          <a:lstStyle/>
          <a:p>
            <a:r>
              <a:rPr lang="zh-CN" altLang="zh-CN" dirty="0"/>
              <a:t>带进位链的一位全加器</a:t>
            </a:r>
            <a:endParaRPr lang="zh-CN" altLang="en-US" dirty="0"/>
          </a:p>
        </p:txBody>
      </p:sp>
      <p:grpSp>
        <p:nvGrpSpPr>
          <p:cNvPr id="3" name="Group 4"/>
          <p:cNvGrpSpPr/>
          <p:nvPr/>
        </p:nvGrpSpPr>
        <p:grpSpPr bwMode="auto">
          <a:xfrm>
            <a:off x="5996305" y="1398905"/>
            <a:ext cx="5706110" cy="3599815"/>
            <a:chOff x="0" y="0"/>
            <a:chExt cx="3160" cy="1705"/>
          </a:xfrm>
        </p:grpSpPr>
        <p:sp>
          <p:nvSpPr>
            <p:cNvPr id="5" name="Rectangle 4"/>
            <p:cNvSpPr>
              <a:spLocks noChangeArrowheads="1"/>
            </p:cNvSpPr>
            <p:nvPr/>
          </p:nvSpPr>
          <p:spPr bwMode="auto">
            <a:xfrm>
              <a:off x="84" y="212"/>
              <a:ext cx="3076" cy="149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ctr" eaLnBrk="1" hangingPunct="1">
                <a:lnSpc>
                  <a:spcPct val="80000"/>
                </a:lnSpc>
                <a:buClr>
                  <a:schemeClr val="hlink"/>
                </a:buClr>
                <a:buSzPct val="65000"/>
                <a:buFont typeface="Wingdings" panose="05000000000000000000" pitchFamily="2" charset="2"/>
                <a:buNone/>
              </a:pPr>
              <a:endParaRPr lang="zh-CN" altLang="en-US" sz="2400" b="1" dirty="0">
                <a:latin typeface="Arial Rounded MT Bold" panose="020F070403050403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7" name="Rectangle 5"/>
            <p:cNvSpPr>
              <a:spLocks noChangeArrowheads="1"/>
            </p:cNvSpPr>
            <p:nvPr/>
          </p:nvSpPr>
          <p:spPr bwMode="auto">
            <a:xfrm>
              <a:off x="2528" y="1508"/>
              <a:ext cx="593" cy="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ctr" eaLnBrk="1" hangingPunct="1">
                <a:buFont typeface="Wingdings" panose="05000000000000000000" pitchFamily="2" charset="2"/>
                <a:buNone/>
              </a:pPr>
              <a:r>
                <a:rPr lang="en-US" altLang="zh-CN" sz="1500" b="1" dirty="0">
                  <a:latin typeface="Arial Rounded MT Bold" panose="020F0704030504030204" pitchFamily="34" charset="0"/>
                  <a:ea typeface="微软雅黑" panose="020B0503020204020204" pitchFamily="34" charset="-122"/>
                </a:rPr>
                <a:t>1</a:t>
              </a:r>
              <a:endParaRPr lang="en-US" altLang="zh-CN" sz="1500" b="1" dirty="0">
                <a:latin typeface="Arial Rounded MT Bold" panose="020F070403050403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8" name="Rectangle 6"/>
            <p:cNvSpPr>
              <a:spLocks noChangeArrowheads="1"/>
            </p:cNvSpPr>
            <p:nvPr/>
          </p:nvSpPr>
          <p:spPr bwMode="auto">
            <a:xfrm>
              <a:off x="1946" y="1508"/>
              <a:ext cx="593" cy="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ctr" eaLnBrk="1" hangingPunct="1">
                <a:buFont typeface="Wingdings" panose="05000000000000000000" pitchFamily="2" charset="2"/>
                <a:buNone/>
              </a:pPr>
              <a:r>
                <a:rPr lang="en-US" altLang="zh-CN" sz="1500" b="1" dirty="0">
                  <a:latin typeface="Arial Rounded MT Bold" panose="020F0704030504030204" pitchFamily="34" charset="0"/>
                  <a:ea typeface="微软雅黑" panose="020B0503020204020204" pitchFamily="34" charset="-122"/>
                </a:rPr>
                <a:t>1</a:t>
              </a:r>
              <a:endParaRPr lang="en-US" altLang="zh-CN" sz="1500" b="1" dirty="0">
                <a:latin typeface="Arial Rounded MT Bold" panose="020F070403050403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9" name="Rectangle 7"/>
            <p:cNvSpPr>
              <a:spLocks noChangeArrowheads="1"/>
            </p:cNvSpPr>
            <p:nvPr/>
          </p:nvSpPr>
          <p:spPr bwMode="auto">
            <a:xfrm>
              <a:off x="1123" y="1508"/>
              <a:ext cx="823" cy="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ctr" eaLnBrk="1" hangingPunct="1">
                <a:buFont typeface="Wingdings" panose="05000000000000000000" pitchFamily="2" charset="2"/>
                <a:buNone/>
              </a:pPr>
              <a:r>
                <a:rPr lang="en-US" altLang="zh-CN" sz="1500" b="1" dirty="0">
                  <a:latin typeface="Arial Rounded MT Bold" panose="020F0704030504030204" pitchFamily="34" charset="0"/>
                  <a:ea typeface="微软雅黑" panose="020B0503020204020204" pitchFamily="34" charset="-122"/>
                </a:rPr>
                <a:t>1</a:t>
              </a:r>
              <a:endParaRPr lang="en-US" altLang="zh-CN" sz="1500" b="1" dirty="0">
                <a:latin typeface="Arial Rounded MT Bold" panose="020F070403050403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10" name="Rectangle 8"/>
            <p:cNvSpPr>
              <a:spLocks noChangeArrowheads="1"/>
            </p:cNvSpPr>
            <p:nvPr/>
          </p:nvSpPr>
          <p:spPr bwMode="auto">
            <a:xfrm>
              <a:off x="582" y="1508"/>
              <a:ext cx="725" cy="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ctr" eaLnBrk="1" hangingPunct="1">
                <a:buFont typeface="Wingdings" panose="05000000000000000000" pitchFamily="2" charset="2"/>
                <a:buNone/>
              </a:pPr>
              <a:r>
                <a:rPr lang="en-US" altLang="zh-CN" sz="1500" b="1" dirty="0">
                  <a:latin typeface="Arial Rounded MT Bold" panose="020F0704030504030204" pitchFamily="34" charset="0"/>
                  <a:ea typeface="微软雅黑" panose="020B0503020204020204" pitchFamily="34" charset="-122"/>
                </a:rPr>
                <a:t>1</a:t>
              </a:r>
              <a:endParaRPr lang="en-US" altLang="zh-CN" sz="1500" b="1" dirty="0">
                <a:latin typeface="Arial Rounded MT Bold" panose="020F070403050403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11" name="Rectangle 9"/>
            <p:cNvSpPr>
              <a:spLocks noChangeArrowheads="1"/>
            </p:cNvSpPr>
            <p:nvPr/>
          </p:nvSpPr>
          <p:spPr bwMode="auto">
            <a:xfrm>
              <a:off x="0" y="1508"/>
              <a:ext cx="758" cy="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ctr" eaLnBrk="1" hangingPunct="1">
                <a:buFont typeface="Wingdings" panose="05000000000000000000" pitchFamily="2" charset="2"/>
                <a:buNone/>
              </a:pPr>
              <a:r>
                <a:rPr lang="en-US" altLang="zh-CN" sz="1500" b="1" dirty="0">
                  <a:latin typeface="Arial Rounded MT Bold" panose="020F0704030504030204" pitchFamily="34" charset="0"/>
                  <a:ea typeface="微软雅黑" panose="020B0503020204020204" pitchFamily="34" charset="-122"/>
                </a:rPr>
                <a:t>1</a:t>
              </a:r>
              <a:endParaRPr lang="en-US" altLang="zh-CN" sz="1500" b="1" dirty="0">
                <a:latin typeface="Arial Rounded MT Bold" panose="020F070403050403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12" name="Rectangle 10"/>
            <p:cNvSpPr>
              <a:spLocks noChangeArrowheads="1"/>
            </p:cNvSpPr>
            <p:nvPr/>
          </p:nvSpPr>
          <p:spPr bwMode="auto">
            <a:xfrm>
              <a:off x="2528" y="1352"/>
              <a:ext cx="593" cy="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ctr" eaLnBrk="1" hangingPunct="1">
                <a:buFont typeface="Wingdings" panose="05000000000000000000" pitchFamily="2" charset="2"/>
                <a:buNone/>
              </a:pPr>
              <a:r>
                <a:rPr lang="en-US" altLang="zh-CN" sz="1500" b="1" dirty="0">
                  <a:latin typeface="Arial Rounded MT Bold" panose="020F0704030504030204" pitchFamily="34" charset="0"/>
                  <a:ea typeface="微软雅黑" panose="020B0503020204020204" pitchFamily="34" charset="-122"/>
                </a:rPr>
                <a:t>1</a:t>
              </a:r>
              <a:endParaRPr lang="en-US" altLang="zh-CN" sz="1500" b="1" dirty="0">
                <a:latin typeface="Arial Rounded MT Bold" panose="020F070403050403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13" name="Rectangle 11"/>
            <p:cNvSpPr>
              <a:spLocks noChangeArrowheads="1"/>
            </p:cNvSpPr>
            <p:nvPr/>
          </p:nvSpPr>
          <p:spPr bwMode="auto">
            <a:xfrm>
              <a:off x="1946" y="1352"/>
              <a:ext cx="593" cy="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ctr" eaLnBrk="1" hangingPunct="1">
                <a:buFont typeface="Wingdings" panose="05000000000000000000" pitchFamily="2" charset="2"/>
                <a:buNone/>
              </a:pPr>
              <a:r>
                <a:rPr lang="en-US" altLang="zh-CN" sz="1500" b="1" dirty="0">
                  <a:latin typeface="Arial Rounded MT Bold" panose="020F0704030504030204" pitchFamily="34" charset="0"/>
                  <a:ea typeface="微软雅黑" panose="020B0503020204020204" pitchFamily="34" charset="-122"/>
                </a:rPr>
                <a:t>0</a:t>
              </a:r>
              <a:endParaRPr lang="en-US" altLang="zh-CN" sz="1500" b="1" dirty="0">
                <a:latin typeface="Arial Rounded MT Bold" panose="020F070403050403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14" name="Rectangle 12"/>
            <p:cNvSpPr>
              <a:spLocks noChangeArrowheads="1"/>
            </p:cNvSpPr>
            <p:nvPr/>
          </p:nvSpPr>
          <p:spPr bwMode="auto">
            <a:xfrm>
              <a:off x="1123" y="1352"/>
              <a:ext cx="823" cy="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ctr" eaLnBrk="1" hangingPunct="1">
                <a:buFont typeface="Wingdings" panose="05000000000000000000" pitchFamily="2" charset="2"/>
                <a:buNone/>
              </a:pPr>
              <a:r>
                <a:rPr lang="en-US" altLang="zh-CN" sz="1500" b="1" dirty="0">
                  <a:latin typeface="Arial Rounded MT Bold" panose="020F0704030504030204" pitchFamily="34" charset="0"/>
                  <a:ea typeface="微软雅黑" panose="020B0503020204020204" pitchFamily="34" charset="-122"/>
                </a:rPr>
                <a:t>0</a:t>
              </a:r>
              <a:endParaRPr lang="en-US" altLang="zh-CN" sz="1500" b="1" dirty="0">
                <a:latin typeface="Arial Rounded MT Bold" panose="020F070403050403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15" name="Rectangle 13"/>
            <p:cNvSpPr>
              <a:spLocks noChangeArrowheads="1"/>
            </p:cNvSpPr>
            <p:nvPr/>
          </p:nvSpPr>
          <p:spPr bwMode="auto">
            <a:xfrm>
              <a:off x="582" y="1352"/>
              <a:ext cx="725" cy="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ctr" eaLnBrk="1" hangingPunct="1">
                <a:buFont typeface="Wingdings" panose="05000000000000000000" pitchFamily="2" charset="2"/>
                <a:buNone/>
              </a:pPr>
              <a:r>
                <a:rPr lang="en-US" altLang="zh-CN" sz="1500" b="1" dirty="0">
                  <a:latin typeface="Arial Rounded MT Bold" panose="020F0704030504030204" pitchFamily="34" charset="0"/>
                  <a:ea typeface="微软雅黑" panose="020B0503020204020204" pitchFamily="34" charset="-122"/>
                </a:rPr>
                <a:t>1</a:t>
              </a:r>
              <a:endParaRPr lang="en-US" altLang="zh-CN" sz="1500" b="1" dirty="0">
                <a:latin typeface="Arial Rounded MT Bold" panose="020F070403050403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16" name="Rectangle 14"/>
            <p:cNvSpPr>
              <a:spLocks noChangeArrowheads="1"/>
            </p:cNvSpPr>
            <p:nvPr/>
          </p:nvSpPr>
          <p:spPr bwMode="auto">
            <a:xfrm>
              <a:off x="0" y="1352"/>
              <a:ext cx="758" cy="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ctr" eaLnBrk="1" hangingPunct="1">
                <a:buFont typeface="Wingdings" panose="05000000000000000000" pitchFamily="2" charset="2"/>
                <a:buNone/>
              </a:pPr>
              <a:r>
                <a:rPr lang="en-US" altLang="zh-CN" sz="1500" b="1" dirty="0">
                  <a:latin typeface="Arial Rounded MT Bold" panose="020F0704030504030204" pitchFamily="34" charset="0"/>
                  <a:ea typeface="微软雅黑" panose="020B0503020204020204" pitchFamily="34" charset="-122"/>
                </a:rPr>
                <a:t>1</a:t>
              </a:r>
              <a:endParaRPr lang="en-US" altLang="zh-CN" sz="1500" b="1" dirty="0">
                <a:latin typeface="Arial Rounded MT Bold" panose="020F070403050403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17" name="Rectangle 15"/>
            <p:cNvSpPr>
              <a:spLocks noChangeArrowheads="1"/>
            </p:cNvSpPr>
            <p:nvPr/>
          </p:nvSpPr>
          <p:spPr bwMode="auto">
            <a:xfrm>
              <a:off x="2528" y="1164"/>
              <a:ext cx="593" cy="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ctr" eaLnBrk="1" hangingPunct="1">
                <a:buFont typeface="Wingdings" panose="05000000000000000000" pitchFamily="2" charset="2"/>
                <a:buNone/>
              </a:pPr>
              <a:r>
                <a:rPr lang="en-US" altLang="zh-CN" sz="1500" b="1" dirty="0">
                  <a:latin typeface="Arial Rounded MT Bold" panose="020F0704030504030204" pitchFamily="34" charset="0"/>
                  <a:ea typeface="微软雅黑" panose="020B0503020204020204" pitchFamily="34" charset="-122"/>
                </a:rPr>
                <a:t>1</a:t>
              </a:r>
              <a:endParaRPr lang="en-US" altLang="zh-CN" sz="1500" b="1" dirty="0">
                <a:latin typeface="Arial Rounded MT Bold" panose="020F070403050403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18" name="Rectangle 16"/>
            <p:cNvSpPr>
              <a:spLocks noChangeArrowheads="1"/>
            </p:cNvSpPr>
            <p:nvPr/>
          </p:nvSpPr>
          <p:spPr bwMode="auto">
            <a:xfrm>
              <a:off x="1946" y="1164"/>
              <a:ext cx="593" cy="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ctr" eaLnBrk="1" hangingPunct="1">
                <a:buFont typeface="Wingdings" panose="05000000000000000000" pitchFamily="2" charset="2"/>
                <a:buNone/>
              </a:pPr>
              <a:r>
                <a:rPr lang="en-US" altLang="zh-CN" sz="1500" b="1" dirty="0">
                  <a:latin typeface="Arial Rounded MT Bold" panose="020F0704030504030204" pitchFamily="34" charset="0"/>
                  <a:ea typeface="微软雅黑" panose="020B0503020204020204" pitchFamily="34" charset="-122"/>
                </a:rPr>
                <a:t>0</a:t>
              </a:r>
              <a:endParaRPr lang="en-US" altLang="zh-CN" sz="1500" b="1" dirty="0">
                <a:latin typeface="Arial Rounded MT Bold" panose="020F070403050403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19" name="Rectangle 17"/>
            <p:cNvSpPr>
              <a:spLocks noChangeArrowheads="1"/>
            </p:cNvSpPr>
            <p:nvPr/>
          </p:nvSpPr>
          <p:spPr bwMode="auto">
            <a:xfrm>
              <a:off x="1123" y="1164"/>
              <a:ext cx="823" cy="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ctr" eaLnBrk="1" hangingPunct="1">
                <a:buFont typeface="Wingdings" panose="05000000000000000000" pitchFamily="2" charset="2"/>
                <a:buNone/>
              </a:pPr>
              <a:r>
                <a:rPr lang="en-US" altLang="zh-CN" sz="1500" b="1" dirty="0">
                  <a:latin typeface="Arial Rounded MT Bold" panose="020F0704030504030204" pitchFamily="34" charset="0"/>
                  <a:ea typeface="微软雅黑" panose="020B0503020204020204" pitchFamily="34" charset="-122"/>
                </a:rPr>
                <a:t>1</a:t>
              </a:r>
              <a:endParaRPr lang="en-US" altLang="zh-CN" sz="1500" b="1" dirty="0">
                <a:latin typeface="Arial Rounded MT Bold" panose="020F070403050403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20" name="Rectangle 18"/>
            <p:cNvSpPr>
              <a:spLocks noChangeArrowheads="1"/>
            </p:cNvSpPr>
            <p:nvPr/>
          </p:nvSpPr>
          <p:spPr bwMode="auto">
            <a:xfrm>
              <a:off x="582" y="1164"/>
              <a:ext cx="725" cy="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ctr" eaLnBrk="1" hangingPunct="1">
                <a:buFont typeface="Wingdings" panose="05000000000000000000" pitchFamily="2" charset="2"/>
                <a:buNone/>
              </a:pPr>
              <a:r>
                <a:rPr lang="en-US" altLang="zh-CN" sz="1500" b="1" dirty="0">
                  <a:latin typeface="Arial Rounded MT Bold" panose="020F0704030504030204" pitchFamily="34" charset="0"/>
                  <a:ea typeface="微软雅黑" panose="020B0503020204020204" pitchFamily="34" charset="-122"/>
                </a:rPr>
                <a:t>0</a:t>
              </a:r>
              <a:endParaRPr lang="en-US" altLang="zh-CN" sz="1500" b="1" dirty="0">
                <a:latin typeface="Arial Rounded MT Bold" panose="020F070403050403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21" name="Rectangle 19"/>
            <p:cNvSpPr>
              <a:spLocks noChangeArrowheads="1"/>
            </p:cNvSpPr>
            <p:nvPr/>
          </p:nvSpPr>
          <p:spPr bwMode="auto">
            <a:xfrm>
              <a:off x="0" y="1164"/>
              <a:ext cx="758" cy="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ctr" eaLnBrk="1" hangingPunct="1">
                <a:buFont typeface="Wingdings" panose="05000000000000000000" pitchFamily="2" charset="2"/>
                <a:buNone/>
              </a:pPr>
              <a:r>
                <a:rPr lang="en-US" altLang="zh-CN" sz="1500" b="1" dirty="0">
                  <a:latin typeface="Arial Rounded MT Bold" panose="020F0704030504030204" pitchFamily="34" charset="0"/>
                  <a:ea typeface="微软雅黑" panose="020B0503020204020204" pitchFamily="34" charset="-122"/>
                </a:rPr>
                <a:t>1</a:t>
              </a:r>
              <a:endParaRPr lang="en-US" altLang="zh-CN" sz="1500" b="1" dirty="0">
                <a:latin typeface="Arial Rounded MT Bold" panose="020F070403050403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22" name="Rectangle 20"/>
            <p:cNvSpPr>
              <a:spLocks noChangeArrowheads="1"/>
            </p:cNvSpPr>
            <p:nvPr/>
          </p:nvSpPr>
          <p:spPr bwMode="auto">
            <a:xfrm>
              <a:off x="2528" y="976"/>
              <a:ext cx="593" cy="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ctr" eaLnBrk="1" hangingPunct="1">
                <a:buFont typeface="Wingdings" panose="05000000000000000000" pitchFamily="2" charset="2"/>
                <a:buNone/>
              </a:pPr>
              <a:r>
                <a:rPr lang="en-US" altLang="zh-CN" sz="1500" b="1" dirty="0">
                  <a:latin typeface="Arial Rounded MT Bold" panose="020F0704030504030204" pitchFamily="34" charset="0"/>
                  <a:ea typeface="微软雅黑" panose="020B0503020204020204" pitchFamily="34" charset="-122"/>
                </a:rPr>
                <a:t>0</a:t>
              </a:r>
              <a:endParaRPr lang="en-US" altLang="zh-CN" sz="1500" b="1" dirty="0">
                <a:latin typeface="Arial Rounded MT Bold" panose="020F070403050403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23" name="Rectangle 21"/>
            <p:cNvSpPr>
              <a:spLocks noChangeArrowheads="1"/>
            </p:cNvSpPr>
            <p:nvPr/>
          </p:nvSpPr>
          <p:spPr bwMode="auto">
            <a:xfrm>
              <a:off x="1946" y="976"/>
              <a:ext cx="593" cy="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ctr" eaLnBrk="1" hangingPunct="1">
                <a:buFont typeface="Wingdings" panose="05000000000000000000" pitchFamily="2" charset="2"/>
                <a:buNone/>
              </a:pPr>
              <a:r>
                <a:rPr lang="en-US" altLang="zh-CN" sz="1500" b="1" dirty="0">
                  <a:latin typeface="Arial Rounded MT Bold" panose="020F0704030504030204" pitchFamily="34" charset="0"/>
                  <a:ea typeface="微软雅黑" panose="020B0503020204020204" pitchFamily="34" charset="-122"/>
                </a:rPr>
                <a:t>1</a:t>
              </a:r>
              <a:endParaRPr lang="en-US" altLang="zh-CN" sz="1500" b="1" dirty="0">
                <a:latin typeface="Arial Rounded MT Bold" panose="020F070403050403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24" name="Rectangle 22"/>
            <p:cNvSpPr>
              <a:spLocks noChangeArrowheads="1"/>
            </p:cNvSpPr>
            <p:nvPr/>
          </p:nvSpPr>
          <p:spPr bwMode="auto">
            <a:xfrm>
              <a:off x="1123" y="976"/>
              <a:ext cx="823" cy="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ctr" eaLnBrk="1" hangingPunct="1">
                <a:buFont typeface="Wingdings" panose="05000000000000000000" pitchFamily="2" charset="2"/>
                <a:buNone/>
              </a:pPr>
              <a:r>
                <a:rPr lang="en-US" altLang="zh-CN" sz="1500" b="1" dirty="0">
                  <a:latin typeface="Arial Rounded MT Bold" panose="020F0704030504030204" pitchFamily="34" charset="0"/>
                  <a:ea typeface="微软雅黑" panose="020B0503020204020204" pitchFamily="34" charset="-122"/>
                </a:rPr>
                <a:t>0</a:t>
              </a:r>
              <a:endParaRPr lang="en-US" altLang="zh-CN" sz="1500" b="1" dirty="0">
                <a:latin typeface="Arial Rounded MT Bold" panose="020F070403050403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25" name="Rectangle 23"/>
            <p:cNvSpPr>
              <a:spLocks noChangeArrowheads="1"/>
            </p:cNvSpPr>
            <p:nvPr/>
          </p:nvSpPr>
          <p:spPr bwMode="auto">
            <a:xfrm>
              <a:off x="582" y="976"/>
              <a:ext cx="725" cy="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ctr" eaLnBrk="1" hangingPunct="1">
                <a:buFont typeface="Wingdings" panose="05000000000000000000" pitchFamily="2" charset="2"/>
                <a:buNone/>
              </a:pPr>
              <a:r>
                <a:rPr lang="en-US" altLang="zh-CN" sz="1500" b="1" dirty="0">
                  <a:latin typeface="Arial Rounded MT Bold" panose="020F0704030504030204" pitchFamily="34" charset="0"/>
                  <a:ea typeface="微软雅黑" panose="020B0503020204020204" pitchFamily="34" charset="-122"/>
                </a:rPr>
                <a:t>0</a:t>
              </a:r>
              <a:endParaRPr lang="en-US" altLang="zh-CN" sz="1500" b="1" dirty="0">
                <a:latin typeface="Arial Rounded MT Bold" panose="020F070403050403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26" name="Rectangle 24"/>
            <p:cNvSpPr>
              <a:spLocks noChangeArrowheads="1"/>
            </p:cNvSpPr>
            <p:nvPr/>
          </p:nvSpPr>
          <p:spPr bwMode="auto">
            <a:xfrm>
              <a:off x="0" y="976"/>
              <a:ext cx="758" cy="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ctr" eaLnBrk="1" hangingPunct="1">
                <a:buFont typeface="Wingdings" panose="05000000000000000000" pitchFamily="2" charset="2"/>
                <a:buNone/>
              </a:pPr>
              <a:r>
                <a:rPr lang="en-US" altLang="zh-CN" sz="1500" b="1" dirty="0">
                  <a:latin typeface="Arial Rounded MT Bold" panose="020F0704030504030204" pitchFamily="34" charset="0"/>
                  <a:ea typeface="微软雅黑" panose="020B0503020204020204" pitchFamily="34" charset="-122"/>
                </a:rPr>
                <a:t>1</a:t>
              </a:r>
              <a:endParaRPr lang="en-US" altLang="zh-CN" sz="1500" b="1" dirty="0">
                <a:latin typeface="Arial Rounded MT Bold" panose="020F070403050403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27" name="Rectangle 25"/>
            <p:cNvSpPr>
              <a:spLocks noChangeArrowheads="1"/>
            </p:cNvSpPr>
            <p:nvPr/>
          </p:nvSpPr>
          <p:spPr bwMode="auto">
            <a:xfrm>
              <a:off x="2528" y="788"/>
              <a:ext cx="593" cy="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ctr" eaLnBrk="1" hangingPunct="1">
                <a:buFont typeface="Wingdings" panose="05000000000000000000" pitchFamily="2" charset="2"/>
                <a:buNone/>
              </a:pPr>
              <a:r>
                <a:rPr lang="zh-CN" altLang="en-US" sz="1800" b="1" dirty="0">
                  <a:solidFill>
                    <a:srgbClr val="C00000"/>
                  </a:solidFill>
                  <a:latin typeface="Arial Rounded MT Bold" panose="020F0704030504030204" pitchFamily="34" charset="0"/>
                  <a:ea typeface="微软雅黑" panose="020B0503020204020204" pitchFamily="34" charset="-122"/>
                  <a:sym typeface="+mn-ea"/>
                </a:rPr>
                <a:t>？</a:t>
              </a:r>
              <a:endParaRPr lang="en-US" altLang="zh-CN" sz="1800" b="1" dirty="0">
                <a:latin typeface="Arial Rounded MT Bold" panose="020F070403050403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28" name="Rectangle 26"/>
            <p:cNvSpPr>
              <a:spLocks noChangeArrowheads="1"/>
            </p:cNvSpPr>
            <p:nvPr/>
          </p:nvSpPr>
          <p:spPr bwMode="auto">
            <a:xfrm>
              <a:off x="2528" y="607"/>
              <a:ext cx="593" cy="1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ctr" eaLnBrk="1" hangingPunct="1">
                <a:buFont typeface="Wingdings" panose="05000000000000000000" pitchFamily="2" charset="2"/>
                <a:buNone/>
              </a:pPr>
              <a:r>
                <a:rPr lang="en-US" altLang="zh-CN" sz="1500" b="1" dirty="0">
                  <a:latin typeface="Arial Rounded MT Bold" panose="020F0704030504030204" pitchFamily="34" charset="0"/>
                  <a:ea typeface="微软雅黑" panose="020B0503020204020204" pitchFamily="34" charset="-122"/>
                </a:rPr>
                <a:t>0</a:t>
              </a:r>
              <a:endParaRPr lang="en-US" altLang="zh-CN" sz="1500" b="1" dirty="0">
                <a:latin typeface="Arial Rounded MT Bold" panose="020F070403050403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29" name="Rectangle 27"/>
            <p:cNvSpPr>
              <a:spLocks noChangeArrowheads="1"/>
            </p:cNvSpPr>
            <p:nvPr/>
          </p:nvSpPr>
          <p:spPr bwMode="auto">
            <a:xfrm>
              <a:off x="2528" y="410"/>
              <a:ext cx="593" cy="1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ctr" eaLnBrk="1" hangingPunct="1">
                <a:buFont typeface="Wingdings" panose="05000000000000000000" pitchFamily="2" charset="2"/>
                <a:buNone/>
              </a:pPr>
              <a:r>
                <a:rPr lang="en-US" altLang="zh-CN" sz="1500" b="1" dirty="0">
                  <a:latin typeface="Arial Rounded MT Bold" panose="020F0704030504030204" pitchFamily="34" charset="0"/>
                  <a:ea typeface="微软雅黑" panose="020B0503020204020204" pitchFamily="34" charset="-122"/>
                </a:rPr>
                <a:t>0</a:t>
              </a:r>
              <a:endParaRPr lang="en-US" altLang="zh-CN" sz="1500" b="1" dirty="0">
                <a:latin typeface="Arial Rounded MT Bold" panose="020F070403050403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30" name="Rectangle 28"/>
            <p:cNvSpPr>
              <a:spLocks noChangeArrowheads="1"/>
            </p:cNvSpPr>
            <p:nvPr/>
          </p:nvSpPr>
          <p:spPr bwMode="auto">
            <a:xfrm>
              <a:off x="2539" y="204"/>
              <a:ext cx="592" cy="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ctr" eaLnBrk="1" hangingPunct="1">
                <a:buFont typeface="Wingdings" panose="05000000000000000000" pitchFamily="2" charset="2"/>
                <a:buNone/>
              </a:pPr>
              <a:r>
                <a:rPr lang="en-US" altLang="zh-CN" sz="1500" b="1" dirty="0">
                  <a:latin typeface="Arial Rounded MT Bold" panose="020F0704030504030204" pitchFamily="34" charset="0"/>
                  <a:ea typeface="微软雅黑" panose="020B0503020204020204" pitchFamily="34" charset="-122"/>
                </a:rPr>
                <a:t>0</a:t>
              </a:r>
              <a:endParaRPr lang="en-US" altLang="zh-CN" sz="1500" b="1" dirty="0">
                <a:latin typeface="Arial Rounded MT Bold" panose="020F070403050403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31" name="Rectangle 29"/>
            <p:cNvSpPr>
              <a:spLocks noChangeArrowheads="1"/>
            </p:cNvSpPr>
            <p:nvPr/>
          </p:nvSpPr>
          <p:spPr bwMode="auto">
            <a:xfrm>
              <a:off x="2539" y="0"/>
              <a:ext cx="621" cy="20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 anchorCtr="1"/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ctr" eaLnBrk="1" hangingPunct="1">
                <a:buFont typeface="Wingdings" panose="05000000000000000000" pitchFamily="2" charset="2"/>
                <a:buNone/>
              </a:pPr>
              <a:r>
                <a:rPr lang="zh-CN" altLang="en-US" sz="1700" b="1" dirty="0">
                  <a:solidFill>
                    <a:schemeClr val="bg1"/>
                  </a:solidFill>
                  <a:latin typeface="Arial Rounded MT Bold" panose="020F0704030504030204" pitchFamily="34" charset="0"/>
                  <a:ea typeface="微软雅黑" panose="020B0503020204020204" pitchFamily="34" charset="-122"/>
                </a:rPr>
                <a:t>进位</a:t>
              </a:r>
              <a:r>
                <a:rPr lang="en-US" altLang="zh-CN" sz="1700" b="1" dirty="0">
                  <a:solidFill>
                    <a:schemeClr val="bg1"/>
                  </a:solidFill>
                  <a:latin typeface="Arial Rounded MT Bold" panose="020F0704030504030204" pitchFamily="34" charset="0"/>
                  <a:ea typeface="微软雅黑" panose="020B0503020204020204" pitchFamily="34" charset="-122"/>
                </a:rPr>
                <a:t>C</a:t>
              </a:r>
              <a:r>
                <a:rPr lang="en-US" altLang="zh-CN" sz="1700" b="1" baseline="-25000" dirty="0">
                  <a:solidFill>
                    <a:schemeClr val="bg1"/>
                  </a:solidFill>
                  <a:latin typeface="Arial Rounded MT Bold" panose="020F0704030504030204" pitchFamily="34" charset="0"/>
                  <a:ea typeface="微软雅黑" panose="020B0503020204020204" pitchFamily="34" charset="-122"/>
                </a:rPr>
                <a:t>i+1</a:t>
              </a:r>
              <a:endParaRPr lang="en-US" altLang="zh-CN" sz="1700" b="1" baseline="-25000" dirty="0">
                <a:solidFill>
                  <a:schemeClr val="bg1"/>
                </a:solidFill>
                <a:latin typeface="Arial Rounded MT Bold" panose="020F070403050403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32" name="Rectangle 30"/>
            <p:cNvSpPr>
              <a:spLocks noChangeArrowheads="1"/>
            </p:cNvSpPr>
            <p:nvPr/>
          </p:nvSpPr>
          <p:spPr bwMode="auto">
            <a:xfrm>
              <a:off x="1946" y="788"/>
              <a:ext cx="593" cy="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ctr" eaLnBrk="1" hangingPunct="1">
                <a:buFont typeface="Wingdings" panose="05000000000000000000" pitchFamily="2" charset="2"/>
                <a:buNone/>
              </a:pPr>
              <a:r>
                <a:rPr lang="zh-CN" altLang="en-US" sz="1800" b="1" dirty="0">
                  <a:solidFill>
                    <a:srgbClr val="C00000"/>
                  </a:solidFill>
                  <a:latin typeface="Arial Rounded MT Bold" panose="020F0704030504030204" pitchFamily="34" charset="0"/>
                  <a:ea typeface="微软雅黑" panose="020B0503020204020204" pitchFamily="34" charset="-122"/>
                </a:rPr>
                <a:t>？</a:t>
              </a:r>
              <a:endParaRPr lang="zh-CN" altLang="en-US" sz="1800" b="1" dirty="0">
                <a:solidFill>
                  <a:srgbClr val="C00000"/>
                </a:solidFill>
                <a:latin typeface="Arial Rounded MT Bold" panose="020F070403050403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33" name="Rectangle 31"/>
            <p:cNvSpPr>
              <a:spLocks noChangeArrowheads="1"/>
            </p:cNvSpPr>
            <p:nvPr/>
          </p:nvSpPr>
          <p:spPr bwMode="auto">
            <a:xfrm>
              <a:off x="1946" y="599"/>
              <a:ext cx="593" cy="1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ctr" eaLnBrk="1" hangingPunct="1">
                <a:buFont typeface="Wingdings" panose="05000000000000000000" pitchFamily="2" charset="2"/>
                <a:buNone/>
              </a:pPr>
              <a:r>
                <a:rPr lang="en-US" altLang="zh-CN" sz="1500" b="1" dirty="0">
                  <a:latin typeface="Arial Rounded MT Bold" panose="020F0704030504030204" pitchFamily="34" charset="0"/>
                  <a:ea typeface="微软雅黑" panose="020B0503020204020204" pitchFamily="34" charset="-122"/>
                </a:rPr>
                <a:t>1</a:t>
              </a:r>
              <a:endParaRPr lang="en-US" altLang="zh-CN" sz="1500" b="1" dirty="0">
                <a:latin typeface="Arial Rounded MT Bold" panose="020F070403050403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34" name="Rectangle 32"/>
            <p:cNvSpPr>
              <a:spLocks noChangeArrowheads="1"/>
            </p:cNvSpPr>
            <p:nvPr/>
          </p:nvSpPr>
          <p:spPr bwMode="auto">
            <a:xfrm>
              <a:off x="1946" y="410"/>
              <a:ext cx="593" cy="1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ctr" eaLnBrk="1" hangingPunct="1">
                <a:buFont typeface="Wingdings" panose="05000000000000000000" pitchFamily="2" charset="2"/>
                <a:buNone/>
              </a:pPr>
              <a:r>
                <a:rPr lang="en-US" altLang="zh-CN" sz="1500" b="1" dirty="0">
                  <a:latin typeface="Arial Rounded MT Bold" panose="020F0704030504030204" pitchFamily="34" charset="0"/>
                  <a:ea typeface="微软雅黑" panose="020B0503020204020204" pitchFamily="34" charset="-122"/>
                </a:rPr>
                <a:t>1</a:t>
              </a:r>
              <a:endParaRPr lang="en-US" altLang="zh-CN" sz="1500" b="1" dirty="0">
                <a:latin typeface="Arial Rounded MT Bold" panose="020F070403050403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35" name="Rectangle 33"/>
            <p:cNvSpPr>
              <a:spLocks noChangeArrowheads="1"/>
            </p:cNvSpPr>
            <p:nvPr/>
          </p:nvSpPr>
          <p:spPr bwMode="auto">
            <a:xfrm>
              <a:off x="1946" y="222"/>
              <a:ext cx="593" cy="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ctr" eaLnBrk="1" hangingPunct="1">
                <a:buFont typeface="Wingdings" panose="05000000000000000000" pitchFamily="2" charset="2"/>
                <a:buNone/>
              </a:pPr>
              <a:r>
                <a:rPr lang="en-US" altLang="zh-CN" sz="1500" b="1" dirty="0">
                  <a:latin typeface="Arial Rounded MT Bold" panose="020F0704030504030204" pitchFamily="34" charset="0"/>
                  <a:ea typeface="微软雅黑" panose="020B0503020204020204" pitchFamily="34" charset="-122"/>
                </a:rPr>
                <a:t>0</a:t>
              </a:r>
              <a:endParaRPr lang="en-US" altLang="zh-CN" sz="1500" b="1" dirty="0">
                <a:latin typeface="Arial Rounded MT Bold" panose="020F070403050403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36" name="Rectangle 34"/>
            <p:cNvSpPr>
              <a:spLocks noChangeArrowheads="1"/>
            </p:cNvSpPr>
            <p:nvPr/>
          </p:nvSpPr>
          <p:spPr bwMode="auto">
            <a:xfrm>
              <a:off x="1946" y="0"/>
              <a:ext cx="593" cy="20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 anchorCtr="1"/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ctr" eaLnBrk="1" hangingPunct="1">
                <a:buFont typeface="Wingdings" panose="05000000000000000000" pitchFamily="2" charset="2"/>
                <a:buNone/>
              </a:pPr>
              <a:r>
                <a:rPr lang="zh-CN" altLang="en-US" sz="1700" b="1" dirty="0">
                  <a:solidFill>
                    <a:schemeClr val="bg1"/>
                  </a:solidFill>
                  <a:latin typeface="Arial Rounded MT Bold" panose="020F0704030504030204" pitchFamily="34" charset="0"/>
                  <a:ea typeface="微软雅黑" panose="020B0503020204020204" pitchFamily="34" charset="-122"/>
                </a:rPr>
                <a:t>和数</a:t>
              </a:r>
              <a:r>
                <a:rPr lang="en-US" altLang="zh-CN" sz="1700" b="1" dirty="0">
                  <a:solidFill>
                    <a:schemeClr val="bg1"/>
                  </a:solidFill>
                  <a:latin typeface="Arial Rounded MT Bold" panose="020F0704030504030204" pitchFamily="34" charset="0"/>
                  <a:ea typeface="微软雅黑" panose="020B0503020204020204" pitchFamily="34" charset="-122"/>
                </a:rPr>
                <a:t>S</a:t>
              </a:r>
              <a:r>
                <a:rPr lang="en-US" altLang="zh-CN" sz="1700" b="1" baseline="-25000" dirty="0">
                  <a:solidFill>
                    <a:schemeClr val="bg1"/>
                  </a:solidFill>
                  <a:latin typeface="Arial Rounded MT Bold" panose="020F0704030504030204" pitchFamily="34" charset="0"/>
                  <a:ea typeface="微软雅黑" panose="020B0503020204020204" pitchFamily="34" charset="-122"/>
                </a:rPr>
                <a:t>i</a:t>
              </a:r>
              <a:endParaRPr lang="en-US" altLang="zh-CN" sz="1700" b="1" baseline="-25000" dirty="0">
                <a:solidFill>
                  <a:schemeClr val="bg1"/>
                </a:solidFill>
                <a:latin typeface="Arial Rounded MT Bold" panose="020F070403050403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37" name="Rectangle 35"/>
            <p:cNvSpPr>
              <a:spLocks noChangeArrowheads="1"/>
            </p:cNvSpPr>
            <p:nvPr/>
          </p:nvSpPr>
          <p:spPr bwMode="auto">
            <a:xfrm>
              <a:off x="1123" y="788"/>
              <a:ext cx="823" cy="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ctr" eaLnBrk="1" hangingPunct="1">
                <a:buFont typeface="Wingdings" panose="05000000000000000000" pitchFamily="2" charset="2"/>
                <a:buNone/>
              </a:pPr>
              <a:r>
                <a:rPr lang="en-US" altLang="zh-CN" sz="1500" b="1" dirty="0">
                  <a:latin typeface="Arial Rounded MT Bold" panose="020F0704030504030204" pitchFamily="34" charset="0"/>
                  <a:ea typeface="微软雅黑" panose="020B0503020204020204" pitchFamily="34" charset="-122"/>
                </a:rPr>
                <a:t>1</a:t>
              </a:r>
              <a:endParaRPr lang="en-US" altLang="zh-CN" sz="1500" b="1" dirty="0">
                <a:latin typeface="Arial Rounded MT Bold" panose="020F070403050403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38" name="Rectangle 36"/>
            <p:cNvSpPr>
              <a:spLocks noChangeArrowheads="1"/>
            </p:cNvSpPr>
            <p:nvPr/>
          </p:nvSpPr>
          <p:spPr bwMode="auto">
            <a:xfrm>
              <a:off x="582" y="788"/>
              <a:ext cx="725" cy="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ctr" eaLnBrk="1" hangingPunct="1">
                <a:buFont typeface="Wingdings" panose="05000000000000000000" pitchFamily="2" charset="2"/>
                <a:buNone/>
              </a:pPr>
              <a:r>
                <a:rPr lang="en-US" altLang="zh-CN" sz="1500" b="1" dirty="0">
                  <a:latin typeface="Arial Rounded MT Bold" panose="020F0704030504030204" pitchFamily="34" charset="0"/>
                  <a:ea typeface="微软雅黑" panose="020B0503020204020204" pitchFamily="34" charset="-122"/>
                </a:rPr>
                <a:t>1</a:t>
              </a:r>
              <a:endParaRPr lang="en-US" altLang="zh-CN" sz="1500" b="1" dirty="0">
                <a:latin typeface="Arial Rounded MT Bold" panose="020F070403050403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39" name="Rectangle 37"/>
            <p:cNvSpPr>
              <a:spLocks noChangeArrowheads="1"/>
            </p:cNvSpPr>
            <p:nvPr/>
          </p:nvSpPr>
          <p:spPr bwMode="auto">
            <a:xfrm>
              <a:off x="0" y="778"/>
              <a:ext cx="758" cy="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ctr" eaLnBrk="1" hangingPunct="1">
                <a:buFont typeface="Wingdings" panose="05000000000000000000" pitchFamily="2" charset="2"/>
                <a:buNone/>
              </a:pPr>
              <a:r>
                <a:rPr lang="en-US" altLang="zh-CN" sz="1500" b="1" dirty="0">
                  <a:latin typeface="Arial Rounded MT Bold" panose="020F0704030504030204" pitchFamily="34" charset="0"/>
                  <a:ea typeface="微软雅黑" panose="020B0503020204020204" pitchFamily="34" charset="-122"/>
                </a:rPr>
                <a:t>0</a:t>
              </a:r>
              <a:endParaRPr lang="en-US" altLang="zh-CN" sz="1500" b="1" dirty="0">
                <a:latin typeface="Arial Rounded MT Bold" panose="020F070403050403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40" name="Rectangle 38"/>
            <p:cNvSpPr>
              <a:spLocks noChangeArrowheads="1"/>
            </p:cNvSpPr>
            <p:nvPr/>
          </p:nvSpPr>
          <p:spPr bwMode="auto">
            <a:xfrm>
              <a:off x="1123" y="599"/>
              <a:ext cx="823" cy="1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ctr" eaLnBrk="1" hangingPunct="1">
                <a:buFont typeface="Wingdings" panose="05000000000000000000" pitchFamily="2" charset="2"/>
                <a:buNone/>
              </a:pPr>
              <a:r>
                <a:rPr lang="en-US" altLang="zh-CN" sz="1500" b="1" dirty="0">
                  <a:latin typeface="Arial Rounded MT Bold" panose="020F0704030504030204" pitchFamily="34" charset="0"/>
                  <a:ea typeface="微软雅黑" panose="020B0503020204020204" pitchFamily="34" charset="-122"/>
                </a:rPr>
                <a:t>0</a:t>
              </a:r>
              <a:endParaRPr lang="en-US" altLang="zh-CN" sz="1500" b="1" dirty="0">
                <a:latin typeface="Arial Rounded MT Bold" panose="020F070403050403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41" name="Rectangle 39"/>
            <p:cNvSpPr>
              <a:spLocks noChangeArrowheads="1"/>
            </p:cNvSpPr>
            <p:nvPr/>
          </p:nvSpPr>
          <p:spPr bwMode="auto">
            <a:xfrm>
              <a:off x="582" y="599"/>
              <a:ext cx="725" cy="1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ctr" eaLnBrk="1" hangingPunct="1">
                <a:buFont typeface="Wingdings" panose="05000000000000000000" pitchFamily="2" charset="2"/>
                <a:buNone/>
              </a:pPr>
              <a:r>
                <a:rPr lang="en-US" altLang="zh-CN" sz="1500" b="1" dirty="0">
                  <a:latin typeface="Arial Rounded MT Bold" panose="020F0704030504030204" pitchFamily="34" charset="0"/>
                  <a:ea typeface="微软雅黑" panose="020B0503020204020204" pitchFamily="34" charset="-122"/>
                </a:rPr>
                <a:t>1</a:t>
              </a:r>
              <a:endParaRPr lang="en-US" altLang="zh-CN" sz="1500" b="1" dirty="0">
                <a:latin typeface="Arial Rounded MT Bold" panose="020F070403050403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42" name="Rectangle 40"/>
            <p:cNvSpPr>
              <a:spLocks noChangeArrowheads="1"/>
            </p:cNvSpPr>
            <p:nvPr/>
          </p:nvSpPr>
          <p:spPr bwMode="auto">
            <a:xfrm>
              <a:off x="0" y="599"/>
              <a:ext cx="758" cy="1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ctr" eaLnBrk="1" hangingPunct="1">
                <a:buFont typeface="Wingdings" panose="05000000000000000000" pitchFamily="2" charset="2"/>
                <a:buNone/>
              </a:pPr>
              <a:r>
                <a:rPr lang="en-US" altLang="zh-CN" sz="1500" b="1" dirty="0">
                  <a:latin typeface="Arial Rounded MT Bold" panose="020F0704030504030204" pitchFamily="34" charset="0"/>
                  <a:ea typeface="微软雅黑" panose="020B0503020204020204" pitchFamily="34" charset="-122"/>
                </a:rPr>
                <a:t>0</a:t>
              </a:r>
              <a:endParaRPr lang="en-US" altLang="zh-CN" sz="1500" b="1" dirty="0">
                <a:latin typeface="Arial Rounded MT Bold" panose="020F070403050403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43" name="Rectangle 41"/>
            <p:cNvSpPr>
              <a:spLocks noChangeArrowheads="1"/>
            </p:cNvSpPr>
            <p:nvPr/>
          </p:nvSpPr>
          <p:spPr bwMode="auto">
            <a:xfrm>
              <a:off x="1123" y="410"/>
              <a:ext cx="823" cy="1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ctr" eaLnBrk="1" hangingPunct="1">
                <a:buFont typeface="Wingdings" panose="05000000000000000000" pitchFamily="2" charset="2"/>
                <a:buNone/>
              </a:pPr>
              <a:r>
                <a:rPr lang="en-US" altLang="zh-CN" sz="1500" b="1" dirty="0">
                  <a:latin typeface="Arial Rounded MT Bold" panose="020F0704030504030204" pitchFamily="34" charset="0"/>
                  <a:ea typeface="微软雅黑" panose="020B0503020204020204" pitchFamily="34" charset="-122"/>
                </a:rPr>
                <a:t>1</a:t>
              </a:r>
              <a:endParaRPr lang="en-US" altLang="zh-CN" sz="1500" b="1" dirty="0">
                <a:latin typeface="Arial Rounded MT Bold" panose="020F070403050403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44" name="Rectangle 42"/>
            <p:cNvSpPr>
              <a:spLocks noChangeArrowheads="1"/>
            </p:cNvSpPr>
            <p:nvPr/>
          </p:nvSpPr>
          <p:spPr bwMode="auto">
            <a:xfrm>
              <a:off x="582" y="410"/>
              <a:ext cx="725" cy="1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ctr" eaLnBrk="1" hangingPunct="1">
                <a:buFont typeface="Wingdings" panose="05000000000000000000" pitchFamily="2" charset="2"/>
                <a:buNone/>
              </a:pPr>
              <a:r>
                <a:rPr lang="en-US" altLang="zh-CN" sz="1500" b="1" dirty="0">
                  <a:latin typeface="Arial Rounded MT Bold" panose="020F0704030504030204" pitchFamily="34" charset="0"/>
                  <a:ea typeface="微软雅黑" panose="020B0503020204020204" pitchFamily="34" charset="-122"/>
                </a:rPr>
                <a:t>0</a:t>
              </a:r>
              <a:endParaRPr lang="en-US" altLang="zh-CN" sz="1500" b="1" dirty="0">
                <a:latin typeface="Arial Rounded MT Bold" panose="020F070403050403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45" name="Rectangle 43"/>
            <p:cNvSpPr>
              <a:spLocks noChangeArrowheads="1"/>
            </p:cNvSpPr>
            <p:nvPr/>
          </p:nvSpPr>
          <p:spPr bwMode="auto">
            <a:xfrm>
              <a:off x="0" y="410"/>
              <a:ext cx="758" cy="1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ctr" eaLnBrk="1" hangingPunct="1">
                <a:buFont typeface="Wingdings" panose="05000000000000000000" pitchFamily="2" charset="2"/>
                <a:buNone/>
              </a:pPr>
              <a:r>
                <a:rPr lang="en-US" altLang="zh-CN" sz="1500" b="1" dirty="0">
                  <a:latin typeface="Arial Rounded MT Bold" panose="020F0704030504030204" pitchFamily="34" charset="0"/>
                  <a:ea typeface="微软雅黑" panose="020B0503020204020204" pitchFamily="34" charset="-122"/>
                </a:rPr>
                <a:t>0</a:t>
              </a:r>
              <a:endParaRPr lang="en-US" altLang="zh-CN" sz="1500" b="1" dirty="0">
                <a:latin typeface="Arial Rounded MT Bold" panose="020F070403050403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46" name="Rectangle 44"/>
            <p:cNvSpPr>
              <a:spLocks noChangeArrowheads="1"/>
            </p:cNvSpPr>
            <p:nvPr/>
          </p:nvSpPr>
          <p:spPr bwMode="auto">
            <a:xfrm>
              <a:off x="1123" y="222"/>
              <a:ext cx="823" cy="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ctr" eaLnBrk="1" hangingPunct="1">
                <a:buFont typeface="Wingdings" panose="05000000000000000000" pitchFamily="2" charset="2"/>
                <a:buNone/>
              </a:pPr>
              <a:r>
                <a:rPr lang="en-US" altLang="zh-CN" sz="1500" b="1" dirty="0">
                  <a:latin typeface="Arial Rounded MT Bold" panose="020F0704030504030204" pitchFamily="34" charset="0"/>
                  <a:ea typeface="微软雅黑" panose="020B0503020204020204" pitchFamily="34" charset="-122"/>
                </a:rPr>
                <a:t>0</a:t>
              </a:r>
              <a:endParaRPr lang="en-US" altLang="zh-CN" sz="1500" b="1" dirty="0">
                <a:latin typeface="Arial Rounded MT Bold" panose="020F070403050403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47" name="Rectangle 45"/>
            <p:cNvSpPr>
              <a:spLocks noChangeArrowheads="1"/>
            </p:cNvSpPr>
            <p:nvPr/>
          </p:nvSpPr>
          <p:spPr bwMode="auto">
            <a:xfrm>
              <a:off x="582" y="222"/>
              <a:ext cx="725" cy="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ctr" eaLnBrk="1" hangingPunct="1">
                <a:buFont typeface="Wingdings" panose="05000000000000000000" pitchFamily="2" charset="2"/>
                <a:buNone/>
              </a:pPr>
              <a:r>
                <a:rPr lang="en-US" altLang="zh-CN" sz="1500" b="1" dirty="0">
                  <a:latin typeface="Arial Rounded MT Bold" panose="020F0704030504030204" pitchFamily="34" charset="0"/>
                  <a:ea typeface="微软雅黑" panose="020B0503020204020204" pitchFamily="34" charset="-122"/>
                </a:rPr>
                <a:t>0</a:t>
              </a:r>
              <a:endParaRPr lang="en-US" altLang="zh-CN" sz="1500" b="1" dirty="0">
                <a:latin typeface="Arial Rounded MT Bold" panose="020F070403050403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48" name="Rectangle 46"/>
            <p:cNvSpPr>
              <a:spLocks noChangeArrowheads="1"/>
            </p:cNvSpPr>
            <p:nvPr/>
          </p:nvSpPr>
          <p:spPr bwMode="auto">
            <a:xfrm>
              <a:off x="0" y="222"/>
              <a:ext cx="758" cy="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ctr" eaLnBrk="1" hangingPunct="1">
                <a:buFont typeface="Wingdings" panose="05000000000000000000" pitchFamily="2" charset="2"/>
                <a:buNone/>
              </a:pPr>
              <a:r>
                <a:rPr lang="en-US" altLang="zh-CN" sz="1500" b="1" dirty="0">
                  <a:latin typeface="Arial Rounded MT Bold" panose="020F0704030504030204" pitchFamily="34" charset="0"/>
                  <a:ea typeface="微软雅黑" panose="020B0503020204020204" pitchFamily="34" charset="-122"/>
                </a:rPr>
                <a:t>0</a:t>
              </a:r>
              <a:endParaRPr lang="en-US" altLang="zh-CN" sz="1500" b="1" dirty="0">
                <a:latin typeface="Arial Rounded MT Bold" panose="020F070403050403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49" name="Rectangle 47"/>
            <p:cNvSpPr>
              <a:spLocks noChangeArrowheads="1"/>
            </p:cNvSpPr>
            <p:nvPr/>
          </p:nvSpPr>
          <p:spPr bwMode="auto">
            <a:xfrm>
              <a:off x="582" y="0"/>
              <a:ext cx="725" cy="20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 anchorCtr="1"/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ctr" eaLnBrk="1" hangingPunct="1">
                <a:buFont typeface="Wingdings" panose="05000000000000000000" pitchFamily="2" charset="2"/>
                <a:buNone/>
              </a:pPr>
              <a:r>
                <a:rPr lang="zh-CN" altLang="en-US" sz="1700" b="1" dirty="0">
                  <a:solidFill>
                    <a:schemeClr val="bg1"/>
                  </a:solidFill>
                  <a:latin typeface="Arial Rounded MT Bold" panose="020F0704030504030204" pitchFamily="34" charset="0"/>
                  <a:ea typeface="微软雅黑" panose="020B0503020204020204" pitchFamily="34" charset="-122"/>
                </a:rPr>
                <a:t>加数</a:t>
              </a:r>
              <a:r>
                <a:rPr lang="en-US" altLang="zh-CN" sz="1700" b="1" dirty="0">
                  <a:solidFill>
                    <a:schemeClr val="bg1"/>
                  </a:solidFill>
                  <a:latin typeface="Arial Rounded MT Bold" panose="020F0704030504030204" pitchFamily="34" charset="0"/>
                  <a:ea typeface="微软雅黑" panose="020B0503020204020204" pitchFamily="34" charset="-122"/>
                </a:rPr>
                <a:t>Yi</a:t>
              </a:r>
              <a:endParaRPr lang="en-US" altLang="zh-CN" sz="1700" b="1" dirty="0">
                <a:solidFill>
                  <a:schemeClr val="bg1"/>
                </a:solidFill>
                <a:latin typeface="Arial Rounded MT Bold" panose="020F070403050403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50" name="Rectangle 48"/>
            <p:cNvSpPr>
              <a:spLocks noChangeArrowheads="1"/>
            </p:cNvSpPr>
            <p:nvPr/>
          </p:nvSpPr>
          <p:spPr bwMode="auto">
            <a:xfrm>
              <a:off x="84" y="0"/>
              <a:ext cx="674" cy="20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 anchorCtr="1"/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ctr" eaLnBrk="1" hangingPunct="1">
                <a:buFont typeface="Wingdings" panose="05000000000000000000" pitchFamily="2" charset="2"/>
                <a:buNone/>
              </a:pPr>
              <a:r>
                <a:rPr lang="zh-CN" altLang="en-US" sz="1700" b="1" dirty="0">
                  <a:solidFill>
                    <a:schemeClr val="bg1"/>
                  </a:solidFill>
                  <a:latin typeface="Arial Rounded MT Bold" panose="020F0704030504030204" pitchFamily="34" charset="0"/>
                  <a:ea typeface="微软雅黑" panose="020B0503020204020204" pitchFamily="34" charset="-122"/>
                </a:rPr>
                <a:t>加数</a:t>
              </a:r>
              <a:r>
                <a:rPr lang="en-US" altLang="zh-CN" sz="1700" b="1" dirty="0">
                  <a:solidFill>
                    <a:schemeClr val="bg1"/>
                  </a:solidFill>
                  <a:latin typeface="Arial Rounded MT Bold" panose="020F0704030504030204" pitchFamily="34" charset="0"/>
                  <a:ea typeface="微软雅黑" panose="020B0503020204020204" pitchFamily="34" charset="-122"/>
                </a:rPr>
                <a:t>X</a:t>
              </a:r>
              <a:r>
                <a:rPr lang="en-US" altLang="zh-CN" sz="1700" b="1" baseline="-25000" dirty="0">
                  <a:solidFill>
                    <a:schemeClr val="bg1"/>
                  </a:solidFill>
                  <a:latin typeface="Arial Rounded MT Bold" panose="020F0704030504030204" pitchFamily="34" charset="0"/>
                  <a:ea typeface="微软雅黑" panose="020B0503020204020204" pitchFamily="34" charset="-122"/>
                </a:rPr>
                <a:t>i</a:t>
              </a:r>
              <a:endParaRPr lang="en-US" altLang="zh-CN" sz="1700" b="1" baseline="-25000" dirty="0">
                <a:solidFill>
                  <a:schemeClr val="bg1"/>
                </a:solidFill>
                <a:latin typeface="Arial Rounded MT Bold" panose="020F070403050403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51" name="Rectangle 49"/>
            <p:cNvSpPr>
              <a:spLocks noChangeArrowheads="1"/>
            </p:cNvSpPr>
            <p:nvPr/>
          </p:nvSpPr>
          <p:spPr bwMode="auto">
            <a:xfrm>
              <a:off x="1123" y="0"/>
              <a:ext cx="823" cy="20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 anchorCtr="1"/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ctr" eaLnBrk="1" hangingPunct="1">
                <a:buFont typeface="Wingdings" panose="05000000000000000000" pitchFamily="2" charset="2"/>
                <a:buNone/>
              </a:pPr>
              <a:r>
                <a:rPr lang="zh-CN" altLang="en-US" sz="1700" b="1" dirty="0">
                  <a:solidFill>
                    <a:schemeClr val="bg1"/>
                  </a:solidFill>
                  <a:latin typeface="Arial Rounded MT Bold" panose="020F0704030504030204" pitchFamily="34" charset="0"/>
                  <a:ea typeface="微软雅黑" panose="020B0503020204020204" pitchFamily="34" charset="-122"/>
                </a:rPr>
                <a:t>低位进位</a:t>
              </a:r>
              <a:r>
                <a:rPr lang="en-US" altLang="zh-CN" sz="1700" b="1" dirty="0">
                  <a:solidFill>
                    <a:schemeClr val="bg1"/>
                  </a:solidFill>
                  <a:latin typeface="Arial Rounded MT Bold" panose="020F0704030504030204" pitchFamily="34" charset="0"/>
                  <a:ea typeface="微软雅黑" panose="020B0503020204020204" pitchFamily="34" charset="-122"/>
                </a:rPr>
                <a:t>C</a:t>
              </a:r>
              <a:r>
                <a:rPr lang="en-US" altLang="zh-CN" sz="1700" b="1" baseline="-25000" dirty="0">
                  <a:solidFill>
                    <a:schemeClr val="bg1"/>
                  </a:solidFill>
                  <a:latin typeface="Arial Rounded MT Bold" panose="020F0704030504030204" pitchFamily="34" charset="0"/>
                  <a:ea typeface="微软雅黑" panose="020B0503020204020204" pitchFamily="34" charset="-122"/>
                </a:rPr>
                <a:t>i</a:t>
              </a:r>
              <a:endParaRPr lang="en-US" altLang="zh-CN" sz="1700" b="1" baseline="-25000" dirty="0">
                <a:solidFill>
                  <a:schemeClr val="bg1"/>
                </a:solidFill>
                <a:latin typeface="Arial Rounded MT Bold" panose="020F070403050403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52" name="Line 50"/>
            <p:cNvSpPr>
              <a:spLocks noChangeShapeType="1"/>
            </p:cNvSpPr>
            <p:nvPr/>
          </p:nvSpPr>
          <p:spPr bwMode="auto">
            <a:xfrm>
              <a:off x="1938" y="0"/>
              <a:ext cx="0" cy="1688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b="1">
                <a:latin typeface="Arial Rounded MT Bold" panose="020F0704030504030204" pitchFamily="34" charset="0"/>
              </a:endParaRPr>
            </a:p>
          </p:txBody>
        </p:sp>
      </p:grpSp>
      <p:sp>
        <p:nvSpPr>
          <p:cNvPr id="53" name="矩形 52"/>
          <p:cNvSpPr/>
          <p:nvPr/>
        </p:nvSpPr>
        <p:spPr>
          <a:xfrm>
            <a:off x="6575425" y="3079750"/>
            <a:ext cx="4862195" cy="398780"/>
          </a:xfrm>
          <a:prstGeom prst="rect">
            <a:avLst/>
          </a:prstGeom>
          <a:noFill/>
          <a:ln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1" name="内容占位符 2"/>
          <p:cNvSpPr>
            <a:spLocks noGrp="1"/>
          </p:cNvSpPr>
          <p:nvPr/>
        </p:nvSpPr>
        <p:spPr>
          <a:xfrm>
            <a:off x="718962" y="1123739"/>
            <a:ext cx="10515599" cy="56370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just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rgbClr val="FFC000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812800" indent="-355600" algn="just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FFC000"/>
              </a:buClr>
              <a:buFont typeface="Wingdings" panose="05000000000000000000" pitchFamily="2" charset="2"/>
              <a:buChar char="p"/>
              <a:defRPr sz="2000" kern="12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FFC000"/>
              </a:buClr>
              <a:buFont typeface="Wingdings" panose="05000000000000000000" pitchFamily="2" charset="2"/>
              <a:buChar char="u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30000"/>
              </a:spcBef>
              <a:spcAft>
                <a:spcPct val="30000"/>
              </a:spcAft>
              <a:buNone/>
            </a:pPr>
            <a:endParaRPr lang="zh-CN" altLang="en-US" sz="2600" dirty="0">
              <a:solidFill>
                <a:srgbClr val="000000"/>
              </a:solidFill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endParaRPr lang="zh-CN" altLang="en-US" dirty="0"/>
          </a:p>
        </p:txBody>
      </p:sp>
      <p:sp>
        <p:nvSpPr>
          <p:cNvPr id="4" name="标题 3"/>
          <p:cNvSpPr>
            <a:spLocks noGrp="1"/>
          </p:cNvSpPr>
          <p:nvPr/>
        </p:nvSpPr>
        <p:spPr>
          <a:xfrm>
            <a:off x="560212" y="229039"/>
            <a:ext cx="10515600" cy="617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zh-CN" dirty="0"/>
              <a:t>提问</a:t>
            </a:r>
            <a:r>
              <a:rPr lang="en-US" altLang="zh-CN" dirty="0"/>
              <a:t>-7 (3-24)</a:t>
            </a:r>
            <a:endParaRPr lang="zh-CN" altLang="zh-CN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59735" y="1475740"/>
            <a:ext cx="5290820" cy="465772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1" name="内容占位符 2"/>
          <p:cNvSpPr>
            <a:spLocks noGrp="1"/>
          </p:cNvSpPr>
          <p:nvPr/>
        </p:nvSpPr>
        <p:spPr>
          <a:xfrm>
            <a:off x="718962" y="1123739"/>
            <a:ext cx="10515599" cy="56370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just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rgbClr val="FFC000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812800" indent="-355600" algn="just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FFC000"/>
              </a:buClr>
              <a:buFont typeface="Wingdings" panose="05000000000000000000" pitchFamily="2" charset="2"/>
              <a:buChar char="p"/>
              <a:defRPr sz="2000" kern="12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FFC000"/>
              </a:buClr>
              <a:buFont typeface="Wingdings" panose="05000000000000000000" pitchFamily="2" charset="2"/>
              <a:buChar char="u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30000"/>
              </a:spcBef>
              <a:spcAft>
                <a:spcPct val="30000"/>
              </a:spcAft>
              <a:buNone/>
            </a:pPr>
            <a:endParaRPr lang="zh-CN" altLang="en-US" sz="2600" dirty="0">
              <a:solidFill>
                <a:srgbClr val="000000"/>
              </a:solidFill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endParaRPr lang="zh-CN" altLang="en-US" dirty="0"/>
          </a:p>
        </p:txBody>
      </p:sp>
      <p:sp>
        <p:nvSpPr>
          <p:cNvPr id="4" name="标题 3"/>
          <p:cNvSpPr>
            <a:spLocks noGrp="1"/>
          </p:cNvSpPr>
          <p:nvPr/>
        </p:nvSpPr>
        <p:spPr>
          <a:xfrm>
            <a:off x="560212" y="229039"/>
            <a:ext cx="10515600" cy="617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zh-CN" dirty="0"/>
              <a:t>提问</a:t>
            </a:r>
            <a:r>
              <a:rPr lang="en-US" altLang="zh-CN" dirty="0"/>
              <a:t>-7 (3-24)</a:t>
            </a:r>
            <a:endParaRPr lang="zh-CN" altLang="zh-CN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2800" y="2360295"/>
            <a:ext cx="2877820" cy="253365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79420" y="2403475"/>
            <a:ext cx="2877820" cy="25336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56835" y="2457450"/>
            <a:ext cx="2877820" cy="253365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23455" y="2500630"/>
            <a:ext cx="2877820" cy="2533650"/>
          </a:xfrm>
          <a:prstGeom prst="rect">
            <a:avLst/>
          </a:prstGeom>
        </p:spPr>
      </p:pic>
      <p:sp>
        <p:nvSpPr>
          <p:cNvPr id="8" name="圆角矩形 7"/>
          <p:cNvSpPr/>
          <p:nvPr/>
        </p:nvSpPr>
        <p:spPr>
          <a:xfrm>
            <a:off x="718820" y="2054860"/>
            <a:ext cx="9239250" cy="2339340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标题 3"/>
          <p:cNvSpPr>
            <a:spLocks noGrp="1"/>
          </p:cNvSpPr>
          <p:nvPr/>
        </p:nvSpPr>
        <p:spPr>
          <a:xfrm>
            <a:off x="813577" y="5381429"/>
            <a:ext cx="10515600" cy="617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zh-CN" dirty="0"/>
              <a:t>把上面四个串联起来，可以处理</a:t>
            </a:r>
            <a:r>
              <a:rPr lang="en-US" altLang="zh-CN" dirty="0"/>
              <a:t>2</a:t>
            </a:r>
            <a:r>
              <a:rPr lang="zh-CN" altLang="en-US" dirty="0"/>
              <a:t>个</a:t>
            </a:r>
            <a:r>
              <a:rPr lang="zh-CN" altLang="en-US" dirty="0">
                <a:solidFill>
                  <a:srgbClr val="C00000"/>
                </a:solidFill>
              </a:rPr>
              <a:t>几位</a:t>
            </a:r>
            <a:r>
              <a:rPr lang="zh-CN" altLang="en-US" dirty="0"/>
              <a:t>的二进制数据？</a:t>
            </a:r>
            <a:endParaRPr lang="zh-CN" alt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  <a:defRPr/>
            </a:pPr>
            <a:endParaRPr lang="zh-CN" altLang="en-US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marL="0" indent="0">
              <a:buNone/>
              <a:defRPr/>
            </a:pPr>
            <a:endParaRPr lang="zh-CN" altLang="en-US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457575" y="554355"/>
            <a:ext cx="5080000" cy="4692650"/>
          </a:xfrm>
          <a:prstGeom prst="rect">
            <a:avLst/>
          </a:prstGeom>
        </p:spPr>
      </p:pic>
      <p:sp>
        <p:nvSpPr>
          <p:cNvPr id="135171" name="内容占位符 2"/>
          <p:cNvSpPr>
            <a:spLocks noGrp="1"/>
          </p:cNvSpPr>
          <p:nvPr/>
        </p:nvSpPr>
        <p:spPr>
          <a:xfrm>
            <a:off x="4417695" y="5713095"/>
            <a:ext cx="2861945" cy="728345"/>
          </a:xfrm>
          <a:prstGeom prst="rect">
            <a:avLst/>
          </a:prstGeom>
        </p:spPr>
        <p:txBody>
          <a:bodyPr vert="horz" lIns="91440" tIns="45720" rIns="91440" bIns="45720" rtlCol="0">
            <a:normAutofit fontScale="25000" lnSpcReduction="20000"/>
          </a:bodyPr>
          <a:lstStyle>
            <a:lvl1pPr marL="342900" indent="-342900" algn="just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rgbClr val="FFC000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812800" indent="-355600" algn="just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FFC000"/>
              </a:buClr>
              <a:buFont typeface="Wingdings" panose="05000000000000000000" pitchFamily="2" charset="2"/>
              <a:buChar char="p"/>
              <a:defRPr sz="2000" kern="12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FFC000"/>
              </a:buClr>
              <a:buFont typeface="Wingdings" panose="05000000000000000000" pitchFamily="2" charset="2"/>
              <a:buChar char="u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Aft>
                <a:spcPct val="30000"/>
              </a:spcAft>
              <a:buNone/>
            </a:pPr>
            <a:r>
              <a:rPr lang="en-US" altLang="zh-CN" sz="9000" dirty="0">
                <a:latin typeface="Segoe UI Black" panose="020B0A02040204020203" pitchFamily="34" charset="0"/>
                <a:ea typeface="宋体" panose="02010600030101010101" pitchFamily="2" charset="-122"/>
                <a:cs typeface="Segoe UI Black" panose="020B0A02040204020203" pitchFamily="34" charset="0"/>
              </a:rPr>
              <a:t>Wo man 's da y</a:t>
            </a:r>
            <a:endParaRPr lang="en-US" altLang="zh-CN" sz="9000" dirty="0"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  <a:p>
            <a:pPr>
              <a:spcBef>
                <a:spcPct val="30000"/>
              </a:spcBef>
              <a:spcAft>
                <a:spcPct val="30000"/>
              </a:spcAft>
            </a:pPr>
            <a:endParaRPr lang="zh-CN" altLang="en-US" sz="2600" dirty="0">
              <a:solidFill>
                <a:srgbClr val="000000"/>
              </a:solidFill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1" name="内容占位符 2"/>
          <p:cNvSpPr>
            <a:spLocks noGrp="1"/>
          </p:cNvSpPr>
          <p:nvPr/>
        </p:nvSpPr>
        <p:spPr>
          <a:xfrm>
            <a:off x="363362" y="1220894"/>
            <a:ext cx="10515599" cy="56370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just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rgbClr val="FFC000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812800" indent="-355600" algn="just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FFC000"/>
              </a:buClr>
              <a:buFont typeface="Wingdings" panose="05000000000000000000" pitchFamily="2" charset="2"/>
              <a:buChar char="p"/>
              <a:defRPr sz="2000" kern="12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FFC000"/>
              </a:buClr>
              <a:buFont typeface="Wingdings" panose="05000000000000000000" pitchFamily="2" charset="2"/>
              <a:buChar char="u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50000"/>
              </a:lnSpc>
              <a:spcAft>
                <a:spcPct val="30000"/>
              </a:spcAft>
            </a:pPr>
            <a:r>
              <a:rPr lang="en-US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 </a:t>
            </a:r>
            <a:endParaRPr lang="en-US" altLang="zh-CN" dirty="0">
              <a:sym typeface="Symbol" panose="05050102010706020507" pitchFamily="18" charset="2"/>
            </a:endParaRPr>
          </a:p>
          <a:p>
            <a:pPr>
              <a:spcBef>
                <a:spcPct val="30000"/>
              </a:spcBef>
              <a:spcAft>
                <a:spcPct val="30000"/>
              </a:spcAft>
            </a:pPr>
            <a:endParaRPr lang="zh-CN" altLang="en-US" sz="2600" dirty="0">
              <a:solidFill>
                <a:srgbClr val="000000"/>
              </a:solidFill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endParaRPr lang="zh-CN" altLang="en-US" dirty="0"/>
          </a:p>
        </p:txBody>
      </p:sp>
      <p:sp>
        <p:nvSpPr>
          <p:cNvPr id="4" name="标题 3"/>
          <p:cNvSpPr>
            <a:spLocks noGrp="1"/>
          </p:cNvSpPr>
          <p:nvPr/>
        </p:nvSpPr>
        <p:spPr>
          <a:xfrm>
            <a:off x="560212" y="229039"/>
            <a:ext cx="10515600" cy="617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zh-CN" dirty="0"/>
              <a:t>提问</a:t>
            </a:r>
            <a:r>
              <a:rPr lang="en-US" altLang="zh-CN" dirty="0"/>
              <a:t>-7 (3-24)</a:t>
            </a:r>
            <a:endParaRPr lang="zh-CN" altLang="zh-CN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965315" y="603250"/>
            <a:ext cx="7907655" cy="617855"/>
          </a:xfrm>
        </p:spPr>
        <p:txBody>
          <a:bodyPr/>
          <a:lstStyle/>
          <a:p>
            <a:r>
              <a:rPr lang="zh-CN" altLang="en-US" dirty="0"/>
              <a:t>加法器的改造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822" y="942764"/>
            <a:ext cx="10515599" cy="2458726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dirty="0"/>
              <a:t>引入运算控制位 </a:t>
            </a:r>
            <a:r>
              <a:rPr lang="en-US" altLang="zh-CN" dirty="0">
                <a:latin typeface="Arial Black" panose="020B0A04020102020204" charset="0"/>
                <a:ea typeface="Segoe UI Black" panose="020B0A02040204020203" pitchFamily="34" charset="0"/>
                <a:cs typeface="Arial Black" panose="020B0A04020102020204" charset="0"/>
              </a:rPr>
              <a:t>Sub</a:t>
            </a:r>
            <a:endParaRPr lang="en-US" altLang="zh-CN" dirty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  <a:p>
            <a:pPr lvl="1" eaLnBrk="1" hangingPunct="1">
              <a:lnSpc>
                <a:spcPct val="150000"/>
              </a:lnSpc>
              <a:defRPr/>
            </a:pPr>
            <a:r>
              <a:rPr lang="en-US" altLang="zh-CN" sz="2200" dirty="0"/>
              <a:t>Sub=0 </a:t>
            </a:r>
            <a:r>
              <a:rPr lang="zh-CN" altLang="en-US" dirty="0"/>
              <a:t>时作加法，送入加法器的是</a:t>
            </a:r>
            <a:r>
              <a:rPr lang="en-US" altLang="zh-CN" sz="2200" dirty="0"/>
              <a:t>Y</a:t>
            </a:r>
            <a:r>
              <a:rPr lang="zh-CN" altLang="en-US" sz="2200" b="1" baseline="-25000" dirty="0">
                <a:latin typeface="楷体" panose="02010609060101010101" pitchFamily="49" charset="-122"/>
                <a:ea typeface="楷体" panose="02010609060101010101" pitchFamily="49" charset="-122"/>
              </a:rPr>
              <a:t>补</a:t>
            </a:r>
            <a:r>
              <a:rPr lang="zh-CN" altLang="en-US" baseline="-25000" dirty="0"/>
              <a:t>    </a:t>
            </a:r>
            <a:endParaRPr lang="zh-CN" altLang="en-US" baseline="-25000" dirty="0"/>
          </a:p>
          <a:p>
            <a:pPr lvl="1">
              <a:lnSpc>
                <a:spcPct val="150000"/>
              </a:lnSpc>
              <a:defRPr/>
            </a:pPr>
            <a:r>
              <a:rPr lang="en-US" altLang="zh-CN" sz="2200" dirty="0"/>
              <a:t>Sub=1 </a:t>
            </a:r>
            <a:r>
              <a:rPr lang="zh-CN" altLang="en-US" dirty="0"/>
              <a:t>时作减法，送入加法器的是</a:t>
            </a:r>
            <a:r>
              <a:rPr lang="en-US" altLang="zh-CN" sz="2200" dirty="0"/>
              <a:t>[−Y]</a:t>
            </a:r>
            <a:r>
              <a:rPr lang="zh-CN" altLang="en-US" sz="2200" b="1" baseline="-25000" dirty="0">
                <a:latin typeface="楷体" panose="02010609060101010101" pitchFamily="49" charset="-122"/>
                <a:ea typeface="楷体" panose="02010609060101010101" pitchFamily="49" charset="-122"/>
              </a:rPr>
              <a:t>补   </a:t>
            </a:r>
            <a:endParaRPr lang="en-US" altLang="zh-CN" sz="2200" b="1" baseline="-250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lvl="2">
              <a:lnSpc>
                <a:spcPct val="150000"/>
              </a:lnSpc>
              <a:defRPr/>
            </a:pPr>
            <a:r>
              <a:rPr lang="zh-CN" altLang="en-US" dirty="0">
                <a:cs typeface="Segoe UI Black" panose="020B0A02040204020203" pitchFamily="34" charset="0"/>
              </a:rPr>
              <a:t> 对 </a:t>
            </a:r>
            <a:r>
              <a:rPr lang="en-US" altLang="zh-CN" dirty="0">
                <a:cs typeface="Segoe UI Black" panose="020B0A02040204020203" pitchFamily="34" charset="0"/>
              </a:rPr>
              <a:t>Y</a:t>
            </a:r>
            <a:r>
              <a:rPr lang="zh-CN" altLang="en-US" baseline="-25000" dirty="0">
                <a:latin typeface="楷体" panose="02010609060101010101" pitchFamily="49" charset="-122"/>
                <a:ea typeface="楷体" panose="02010609060101010101" pitchFamily="49" charset="-122"/>
                <a:cs typeface="Segoe UI Black" panose="020B0A02040204020203" pitchFamily="34" charset="0"/>
              </a:rPr>
              <a:t>补</a:t>
            </a:r>
            <a:r>
              <a:rPr lang="zh-CN" altLang="en-US" b="1" baseline="-25000" dirty="0">
                <a:latin typeface="楷体" panose="02010609060101010101" pitchFamily="49" charset="-122"/>
                <a:ea typeface="楷体" panose="02010609060101010101" pitchFamily="49" charset="-122"/>
                <a:cs typeface="Segoe UI Black" panose="020B0A02040204020203" pitchFamily="34" charset="0"/>
              </a:rPr>
              <a:t> </a:t>
            </a:r>
            <a:r>
              <a:rPr lang="zh-CN" altLang="en-US" b="1" dirty="0">
                <a:cs typeface="Segoe UI Black" panose="020B0A02040204020203" pitchFamily="34" charset="0"/>
              </a:rPr>
              <a:t>逐位取反</a:t>
            </a:r>
            <a:r>
              <a:rPr lang="zh-CN" altLang="en-US" dirty="0">
                <a:cs typeface="Segoe UI Black" panose="020B0A02040204020203" pitchFamily="34" charset="0"/>
              </a:rPr>
              <a:t>，末位加</a:t>
            </a:r>
            <a:r>
              <a:rPr lang="en-US" altLang="zh-CN" dirty="0">
                <a:cs typeface="Segoe UI Black" panose="020B0A02040204020203" pitchFamily="34" charset="0"/>
              </a:rPr>
              <a:t>1</a:t>
            </a:r>
            <a:endParaRPr lang="zh-CN" altLang="en-US" dirty="0">
              <a:cs typeface="Segoe UI Black" panose="020B0A02040204020203" pitchFamily="34" charset="0"/>
            </a:endParaRPr>
          </a:p>
          <a:p>
            <a:pPr lvl="1" eaLnBrk="1" hangingPunct="1">
              <a:lnSpc>
                <a:spcPct val="150000"/>
              </a:lnSpc>
              <a:buNone/>
              <a:defRPr/>
            </a:pPr>
            <a:endParaRPr lang="zh-CN" altLang="en-US" dirty="0"/>
          </a:p>
          <a:p>
            <a:endParaRPr lang="zh-CN" altLang="en-US" dirty="0"/>
          </a:p>
        </p:txBody>
      </p:sp>
      <p:sp>
        <p:nvSpPr>
          <p:cNvPr id="8" name="Rectangle 31"/>
          <p:cNvSpPr>
            <a:spLocks noChangeArrowheads="1"/>
          </p:cNvSpPr>
          <p:nvPr/>
        </p:nvSpPr>
        <p:spPr bwMode="auto">
          <a:xfrm>
            <a:off x="1910775" y="3529603"/>
            <a:ext cx="3037931" cy="533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lnSpc>
                <a:spcPct val="120000"/>
              </a:lnSpc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>
              <a:lnSpc>
                <a:spcPct val="110000"/>
              </a:lnSpc>
              <a:buClr>
                <a:schemeClr val="tx1"/>
              </a:buClr>
              <a:buSzPct val="65000"/>
              <a:buNone/>
            </a:pPr>
            <a:r>
              <a:rPr lang="en-US" altLang="zh-CN" sz="2800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[−Y]</a:t>
            </a:r>
            <a:r>
              <a:rPr lang="zh-CN" altLang="en-US" sz="2800" b="1" baseline="-25000" dirty="0">
                <a:latin typeface="Segoe UI Black" panose="020B0A02040204020203" pitchFamily="34" charset="0"/>
                <a:ea typeface="楷体" panose="02010609060101010101" pitchFamily="49" charset="-122"/>
                <a:cs typeface="Segoe UI Black" panose="020B0A02040204020203" pitchFamily="34" charset="0"/>
              </a:rPr>
              <a:t>补</a:t>
            </a:r>
            <a:r>
              <a:rPr lang="en-US" altLang="zh-CN" sz="2800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= [ </a:t>
            </a:r>
            <a:r>
              <a:rPr lang="en-US" altLang="zh-CN" sz="2800" dirty="0">
                <a:solidFill>
                  <a:srgbClr val="0000CC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[Y]</a:t>
            </a:r>
            <a:r>
              <a:rPr lang="zh-CN" altLang="en-US" sz="2800" b="1" baseline="-25000" dirty="0">
                <a:solidFill>
                  <a:srgbClr val="0000CC"/>
                </a:solidFill>
                <a:latin typeface="Segoe UI Black" panose="020B0A02040204020203" pitchFamily="34" charset="0"/>
                <a:ea typeface="楷体" panose="02010609060101010101" pitchFamily="49" charset="-122"/>
                <a:cs typeface="Segoe UI Black" panose="020B0A02040204020203" pitchFamily="34" charset="0"/>
              </a:rPr>
              <a:t>补 </a:t>
            </a:r>
            <a:r>
              <a:rPr lang="en-US" altLang="zh-CN" sz="2800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]</a:t>
            </a:r>
            <a:r>
              <a:rPr lang="zh-CN" altLang="en-US" sz="2800" b="1" baseline="-25000" dirty="0">
                <a:latin typeface="Segoe UI Black" panose="020B0A02040204020203" pitchFamily="34" charset="0"/>
                <a:ea typeface="楷体" panose="02010609060101010101" pitchFamily="49" charset="-122"/>
                <a:cs typeface="Segoe UI Black" panose="020B0A02040204020203" pitchFamily="34" charset="0"/>
              </a:rPr>
              <a:t>补</a:t>
            </a:r>
            <a:endParaRPr lang="zh-CN" altLang="en-US" sz="2800" b="1" baseline="-25000" dirty="0">
              <a:latin typeface="Segoe UI Black" panose="020B0A02040204020203" pitchFamily="34" charset="0"/>
              <a:ea typeface="楷体" panose="02010609060101010101" pitchFamily="49" charset="-122"/>
              <a:cs typeface="Segoe UI Black" panose="020B0A02040204020203" pitchFamily="34" charset="0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7418189" y="1564907"/>
            <a:ext cx="3423024" cy="1424649"/>
            <a:chOff x="5037409" y="3284984"/>
            <a:chExt cx="3423024" cy="1424649"/>
          </a:xfrm>
        </p:grpSpPr>
        <p:grpSp>
          <p:nvGrpSpPr>
            <p:cNvPr id="9" name="Group 8"/>
            <p:cNvGrpSpPr/>
            <p:nvPr/>
          </p:nvGrpSpPr>
          <p:grpSpPr bwMode="auto">
            <a:xfrm>
              <a:off x="5037409" y="3284984"/>
              <a:ext cx="3423024" cy="1424649"/>
              <a:chOff x="157" y="0"/>
              <a:chExt cx="2291" cy="979"/>
            </a:xfrm>
          </p:grpSpPr>
          <p:sp>
            <p:nvSpPr>
              <p:cNvPr id="16" name="Rectangle 39"/>
              <p:cNvSpPr>
                <a:spLocks noChangeArrowheads="1"/>
              </p:cNvSpPr>
              <p:nvPr/>
            </p:nvSpPr>
            <p:spPr bwMode="auto">
              <a:xfrm>
                <a:off x="1662" y="653"/>
                <a:ext cx="786" cy="326"/>
              </a:xfrm>
              <a:prstGeom prst="rect">
                <a:avLst/>
              </a:prstGeom>
              <a:solidFill>
                <a:srgbClr val="99FF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algn="ctr" eaLnBrk="1" hangingPunct="1">
                  <a:buFont typeface="Wingdings" panose="05000000000000000000" pitchFamily="2" charset="2"/>
                  <a:buNone/>
                </a:pPr>
                <a:r>
                  <a:rPr lang="en-US" altLang="zh-CN" sz="2600" dirty="0">
                    <a:latin typeface="Arial Rounded MT Bold" panose="020F0704030504030204" pitchFamily="34" charset="0"/>
                    <a:ea typeface="微软雅黑" panose="020B0503020204020204" pitchFamily="34" charset="-122"/>
                  </a:rPr>
                  <a:t>Y</a:t>
                </a:r>
                <a:r>
                  <a:rPr lang="en-US" altLang="zh-CN" sz="2600" baseline="-25000" dirty="0">
                    <a:latin typeface="Arial Rounded MT Bold" panose="020F0704030504030204" pitchFamily="34" charset="0"/>
                    <a:ea typeface="微软雅黑" panose="020B0503020204020204" pitchFamily="34" charset="-122"/>
                  </a:rPr>
                  <a:t>i</a:t>
                </a:r>
                <a:endParaRPr lang="en-US" altLang="zh-CN" sz="2600" dirty="0">
                  <a:latin typeface="Arial Rounded MT Bold" panose="020F0704030504030204" pitchFamily="3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17" name="Rectangle 40"/>
              <p:cNvSpPr>
                <a:spLocks noChangeArrowheads="1"/>
              </p:cNvSpPr>
              <p:nvPr/>
            </p:nvSpPr>
            <p:spPr bwMode="auto">
              <a:xfrm>
                <a:off x="791" y="653"/>
                <a:ext cx="871" cy="326"/>
              </a:xfrm>
              <a:prstGeom prst="rect">
                <a:avLst/>
              </a:prstGeom>
              <a:solidFill>
                <a:srgbClr val="99FF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algn="ctr" eaLnBrk="1" hangingPunct="1">
                  <a:buFont typeface="Wingdings" panose="05000000000000000000" pitchFamily="2" charset="2"/>
                  <a:buNone/>
                </a:pPr>
                <a:r>
                  <a:rPr lang="en-US" altLang="zh-CN" sz="2600" dirty="0">
                    <a:latin typeface="Arial Rounded MT Bold" panose="020F0704030504030204" pitchFamily="34" charset="0"/>
                    <a:ea typeface="微软雅黑" panose="020B0503020204020204" pitchFamily="34" charset="-122"/>
                  </a:rPr>
                  <a:t>1</a:t>
                </a:r>
                <a:endParaRPr lang="en-US" altLang="zh-CN" sz="2600" dirty="0">
                  <a:latin typeface="Arial Rounded MT Bold" panose="020F0704030504030204" pitchFamily="3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18" name="Rectangle 41"/>
              <p:cNvSpPr>
                <a:spLocks noChangeArrowheads="1"/>
              </p:cNvSpPr>
              <p:nvPr/>
            </p:nvSpPr>
            <p:spPr bwMode="auto">
              <a:xfrm>
                <a:off x="157" y="653"/>
                <a:ext cx="791" cy="326"/>
              </a:xfrm>
              <a:prstGeom prst="rect">
                <a:avLst/>
              </a:prstGeom>
              <a:solidFill>
                <a:srgbClr val="99FF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algn="ctr" eaLnBrk="1" hangingPunct="1">
                  <a:buFont typeface="Wingdings" panose="05000000000000000000" pitchFamily="2" charset="2"/>
                  <a:buNone/>
                </a:pPr>
                <a:r>
                  <a:rPr lang="en-US" altLang="zh-CN" sz="2600" dirty="0">
                    <a:latin typeface="Arial Rounded MT Bold" panose="020F0704030504030204" pitchFamily="34" charset="0"/>
                    <a:ea typeface="微软雅黑" panose="020B0503020204020204" pitchFamily="34" charset="-122"/>
                  </a:rPr>
                  <a:t>Y</a:t>
                </a:r>
                <a:r>
                  <a:rPr lang="en-US" altLang="zh-CN" sz="2600" baseline="-25000" dirty="0">
                    <a:latin typeface="Arial Rounded MT Bold" panose="020F0704030504030204" pitchFamily="34" charset="0"/>
                    <a:ea typeface="微软雅黑" panose="020B0503020204020204" pitchFamily="34" charset="-122"/>
                  </a:rPr>
                  <a:t>i</a:t>
                </a:r>
                <a:endParaRPr lang="en-US" altLang="zh-CN" sz="2600" baseline="-25000" dirty="0">
                  <a:latin typeface="Arial Rounded MT Bold" panose="020F0704030504030204" pitchFamily="3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19" name="Rectangle 42"/>
              <p:cNvSpPr>
                <a:spLocks noChangeArrowheads="1"/>
              </p:cNvSpPr>
              <p:nvPr/>
            </p:nvSpPr>
            <p:spPr bwMode="auto">
              <a:xfrm>
                <a:off x="1662" y="326"/>
                <a:ext cx="786" cy="327"/>
              </a:xfrm>
              <a:prstGeom prst="rect">
                <a:avLst/>
              </a:prstGeom>
              <a:solidFill>
                <a:srgbClr val="99FF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algn="ctr" eaLnBrk="1" hangingPunct="1">
                  <a:buFont typeface="Wingdings" panose="05000000000000000000" pitchFamily="2" charset="2"/>
                  <a:buNone/>
                </a:pPr>
                <a:r>
                  <a:rPr lang="en-US" altLang="zh-CN" sz="2600" dirty="0">
                    <a:latin typeface="Arial Rounded MT Bold" panose="020F0704030504030204" pitchFamily="34" charset="0"/>
                    <a:ea typeface="微软雅黑" panose="020B0503020204020204" pitchFamily="34" charset="-122"/>
                  </a:rPr>
                  <a:t>Y</a:t>
                </a:r>
                <a:r>
                  <a:rPr lang="en-US" altLang="zh-CN" sz="2600" baseline="-25000" dirty="0">
                    <a:latin typeface="Arial Rounded MT Bold" panose="020F0704030504030204" pitchFamily="34" charset="0"/>
                    <a:ea typeface="微软雅黑" panose="020B0503020204020204" pitchFamily="34" charset="-122"/>
                  </a:rPr>
                  <a:t>i</a:t>
                </a:r>
                <a:endParaRPr lang="en-US" altLang="zh-CN" sz="2600" baseline="-25000" dirty="0">
                  <a:latin typeface="Arial Rounded MT Bold" panose="020F0704030504030204" pitchFamily="3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20" name="Rectangle 43"/>
              <p:cNvSpPr>
                <a:spLocks noChangeArrowheads="1"/>
              </p:cNvSpPr>
              <p:nvPr/>
            </p:nvSpPr>
            <p:spPr bwMode="auto">
              <a:xfrm>
                <a:off x="791" y="326"/>
                <a:ext cx="871" cy="327"/>
              </a:xfrm>
              <a:prstGeom prst="rect">
                <a:avLst/>
              </a:prstGeom>
              <a:solidFill>
                <a:srgbClr val="99FF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algn="ctr" eaLnBrk="1" hangingPunct="1">
                  <a:buFont typeface="Wingdings" panose="05000000000000000000" pitchFamily="2" charset="2"/>
                  <a:buNone/>
                </a:pPr>
                <a:r>
                  <a:rPr lang="en-US" altLang="zh-CN" sz="2600" dirty="0">
                    <a:latin typeface="Arial Rounded MT Bold" panose="020F0704030504030204" pitchFamily="34" charset="0"/>
                    <a:ea typeface="微软雅黑" panose="020B0503020204020204" pitchFamily="34" charset="-122"/>
                  </a:rPr>
                  <a:t>0</a:t>
                </a:r>
                <a:endParaRPr lang="en-US" altLang="zh-CN" sz="2600" dirty="0">
                  <a:latin typeface="Arial Rounded MT Bold" panose="020F0704030504030204" pitchFamily="3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22" name="Rectangle 45"/>
              <p:cNvSpPr>
                <a:spLocks noChangeArrowheads="1"/>
              </p:cNvSpPr>
              <p:nvPr/>
            </p:nvSpPr>
            <p:spPr bwMode="auto">
              <a:xfrm>
                <a:off x="1662" y="0"/>
                <a:ext cx="786" cy="326"/>
              </a:xfrm>
              <a:prstGeom prst="rect">
                <a:avLst/>
              </a:prstGeom>
              <a:solidFill>
                <a:srgbClr val="FF6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algn="ctr" eaLnBrk="1" hangingPunct="1">
                  <a:buFont typeface="Wingdings" panose="05000000000000000000" pitchFamily="2" charset="2"/>
                  <a:buNone/>
                </a:pPr>
                <a:r>
                  <a:rPr lang="en-US" altLang="zh-CN" sz="2600" dirty="0">
                    <a:solidFill>
                      <a:schemeClr val="bg1"/>
                    </a:solidFill>
                    <a:latin typeface="Arial Rounded MT Bold" panose="020F0704030504030204" pitchFamily="34" charset="0"/>
                    <a:ea typeface="微软雅黑" panose="020B0503020204020204" pitchFamily="34" charset="-122"/>
                  </a:rPr>
                  <a:t>Input</a:t>
                </a:r>
                <a:endParaRPr lang="en-US" altLang="zh-CN" sz="2600" dirty="0">
                  <a:solidFill>
                    <a:schemeClr val="bg1"/>
                  </a:solidFill>
                  <a:latin typeface="Arial Rounded MT Bold" panose="020F0704030504030204" pitchFamily="3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21" name="Rectangle 44"/>
              <p:cNvSpPr>
                <a:spLocks noChangeArrowheads="1"/>
              </p:cNvSpPr>
              <p:nvPr/>
            </p:nvSpPr>
            <p:spPr bwMode="auto">
              <a:xfrm>
                <a:off x="157" y="326"/>
                <a:ext cx="791" cy="327"/>
              </a:xfrm>
              <a:prstGeom prst="rect">
                <a:avLst/>
              </a:prstGeom>
              <a:solidFill>
                <a:srgbClr val="99FF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algn="ctr" eaLnBrk="1" hangingPunct="1">
                  <a:buFont typeface="Wingdings" panose="05000000000000000000" pitchFamily="2" charset="2"/>
                  <a:buNone/>
                </a:pPr>
                <a:r>
                  <a:rPr lang="en-US" altLang="zh-CN" sz="2600" dirty="0">
                    <a:latin typeface="Arial Rounded MT Bold" panose="020F0704030504030204" pitchFamily="34" charset="0"/>
                    <a:ea typeface="微软雅黑" panose="020B0503020204020204" pitchFamily="34" charset="-122"/>
                  </a:rPr>
                  <a:t>Y</a:t>
                </a:r>
                <a:r>
                  <a:rPr lang="en-US" altLang="zh-CN" sz="2800" baseline="-25000" dirty="0">
                    <a:latin typeface="Arial Rounded MT Bold" panose="020F0704030504030204" pitchFamily="34" charset="0"/>
                    <a:ea typeface="微软雅黑" panose="020B0503020204020204" pitchFamily="34" charset="-122"/>
                  </a:rPr>
                  <a:t>i</a:t>
                </a:r>
                <a:endParaRPr lang="en-US" altLang="zh-CN" sz="2600" baseline="-25000" dirty="0">
                  <a:latin typeface="Arial Rounded MT Bold" panose="020F0704030504030204" pitchFamily="3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23" name="Rectangle 46"/>
              <p:cNvSpPr>
                <a:spLocks noChangeArrowheads="1"/>
              </p:cNvSpPr>
              <p:nvPr/>
            </p:nvSpPr>
            <p:spPr bwMode="auto">
              <a:xfrm>
                <a:off x="791" y="0"/>
                <a:ext cx="871" cy="326"/>
              </a:xfrm>
              <a:prstGeom prst="rect">
                <a:avLst/>
              </a:prstGeom>
              <a:solidFill>
                <a:srgbClr val="FF6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algn="ctr" eaLnBrk="1" hangingPunct="1">
                  <a:buFont typeface="Wingdings" panose="05000000000000000000" pitchFamily="2" charset="2"/>
                  <a:buNone/>
                </a:pPr>
                <a:r>
                  <a:rPr lang="en-US" altLang="zh-CN" sz="2600" dirty="0">
                    <a:solidFill>
                      <a:schemeClr val="bg1"/>
                    </a:solidFill>
                    <a:latin typeface="Arial Rounded MT Bold" panose="020F0704030504030204" pitchFamily="34" charset="0"/>
                    <a:ea typeface="微软雅黑" panose="020B0503020204020204" pitchFamily="34" charset="-122"/>
                  </a:rPr>
                  <a:t>Sub</a:t>
                </a:r>
                <a:endParaRPr lang="en-US" altLang="zh-CN" sz="1500" dirty="0">
                  <a:solidFill>
                    <a:schemeClr val="bg1"/>
                  </a:solidFill>
                  <a:latin typeface="Arial Rounded MT Bold" panose="020F0704030504030204" pitchFamily="3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24" name="Rectangle 47"/>
              <p:cNvSpPr>
                <a:spLocks noChangeArrowheads="1"/>
              </p:cNvSpPr>
              <p:nvPr/>
            </p:nvSpPr>
            <p:spPr bwMode="auto">
              <a:xfrm>
                <a:off x="157" y="0"/>
                <a:ext cx="791" cy="326"/>
              </a:xfrm>
              <a:prstGeom prst="rect">
                <a:avLst/>
              </a:prstGeom>
              <a:solidFill>
                <a:srgbClr val="FF6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algn="ctr" eaLnBrk="1" hangingPunct="1">
                  <a:buFont typeface="Wingdings" panose="05000000000000000000" pitchFamily="2" charset="2"/>
                  <a:buNone/>
                </a:pPr>
                <a:r>
                  <a:rPr lang="en-US" altLang="zh-CN" sz="2600" dirty="0">
                    <a:solidFill>
                      <a:schemeClr val="bg1"/>
                    </a:solidFill>
                    <a:latin typeface="Arial Rounded MT Bold" panose="020F0704030504030204" pitchFamily="34" charset="0"/>
                    <a:ea typeface="微软雅黑" panose="020B0503020204020204" pitchFamily="34" charset="-122"/>
                  </a:rPr>
                  <a:t>Y</a:t>
                </a:r>
                <a:r>
                  <a:rPr lang="en-US" altLang="zh-CN" sz="2600" baseline="-25000" dirty="0">
                    <a:solidFill>
                      <a:schemeClr val="bg1"/>
                    </a:solidFill>
                    <a:latin typeface="Arial Rounded MT Bold" panose="020F0704030504030204" pitchFamily="34" charset="0"/>
                    <a:ea typeface="微软雅黑" panose="020B0503020204020204" pitchFamily="34" charset="-122"/>
                  </a:rPr>
                  <a:t>i</a:t>
                </a:r>
                <a:endParaRPr lang="en-US" altLang="zh-CN" sz="2600" dirty="0">
                  <a:solidFill>
                    <a:schemeClr val="bg1"/>
                  </a:solidFill>
                  <a:latin typeface="Arial Rounded MT Bold" panose="020F0704030504030204" pitchFamily="3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25" name="Line 48"/>
              <p:cNvSpPr>
                <a:spLocks noChangeShapeType="1"/>
              </p:cNvSpPr>
              <p:nvPr/>
            </p:nvSpPr>
            <p:spPr bwMode="auto">
              <a:xfrm>
                <a:off x="1662" y="0"/>
                <a:ext cx="0" cy="979"/>
              </a:xfrm>
              <a:prstGeom prst="line">
                <a:avLst/>
              </a:prstGeom>
              <a:noFill/>
              <a:ln w="28575">
                <a:solidFill>
                  <a:schemeClr val="accent2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26" name="Line 49"/>
              <p:cNvSpPr>
                <a:spLocks noChangeShapeType="1"/>
              </p:cNvSpPr>
              <p:nvPr/>
            </p:nvSpPr>
            <p:spPr bwMode="auto">
              <a:xfrm>
                <a:off x="157" y="336"/>
                <a:ext cx="2291" cy="0"/>
              </a:xfrm>
              <a:prstGeom prst="line">
                <a:avLst/>
              </a:prstGeom>
              <a:noFill/>
              <a:ln w="28575">
                <a:solidFill>
                  <a:schemeClr val="accent2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Arial Rounded MT Bold" panose="020F0704030504030204" pitchFamily="34" charset="0"/>
                </a:endParaRPr>
              </a:p>
            </p:txBody>
          </p:sp>
        </p:grpSp>
        <p:cxnSp>
          <p:nvCxnSpPr>
            <p:cNvPr id="28" name="直接连接符 27"/>
            <p:cNvCxnSpPr/>
            <p:nvPr/>
          </p:nvCxnSpPr>
          <p:spPr>
            <a:xfrm>
              <a:off x="7729228" y="4341331"/>
              <a:ext cx="227148" cy="0"/>
            </a:xfrm>
            <a:prstGeom prst="line">
              <a:avLst/>
            </a:prstGeom>
            <a:ln w="254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6" name="表格 5"/>
          <p:cNvGraphicFramePr/>
          <p:nvPr>
            <p:custDataLst>
              <p:tags r:id="rId1"/>
            </p:custDataLst>
          </p:nvPr>
        </p:nvGraphicFramePr>
        <p:xfrm>
          <a:off x="6780530" y="3529330"/>
          <a:ext cx="5237480" cy="27508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5360"/>
                <a:gridCol w="996950"/>
                <a:gridCol w="1535430"/>
                <a:gridCol w="1729740"/>
              </a:tblGrid>
              <a:tr h="678180"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altLang="zh-CN" sz="2800">
                          <a:solidFill>
                            <a:schemeClr val="bg1"/>
                          </a:solidFill>
                        </a:rPr>
                        <a:t>Y</a:t>
                      </a:r>
                      <a:r>
                        <a:rPr lang="en-US" altLang="zh-CN" sz="1800">
                          <a:solidFill>
                            <a:schemeClr val="bg1"/>
                          </a:solidFill>
                        </a:rPr>
                        <a:t>i</a:t>
                      </a:r>
                      <a:endParaRPr lang="en-US" altLang="zh-CN" sz="18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800"/>
                        <a:t>sub</a:t>
                      </a:r>
                      <a:endParaRPr lang="en-US" altLang="zh-CN" sz="2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800"/>
                        <a:t>Input</a:t>
                      </a:r>
                      <a:endParaRPr lang="en-US" altLang="zh-CN" sz="2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zh-CN" sz="2800">
                          <a:solidFill>
                            <a:schemeClr val="bg1"/>
                          </a:solidFill>
                        </a:rPr>
                        <a:t>与</a:t>
                      </a:r>
                      <a:r>
                        <a:rPr lang="en-US" altLang="zh-CN" sz="2800">
                          <a:solidFill>
                            <a:schemeClr val="bg1"/>
                          </a:solidFill>
                          <a:sym typeface="+mn-ea"/>
                        </a:rPr>
                        <a:t>Y</a:t>
                      </a:r>
                      <a:r>
                        <a:rPr lang="en-US" altLang="zh-CN" sz="2000">
                          <a:solidFill>
                            <a:schemeClr val="bg1"/>
                          </a:solidFill>
                          <a:sym typeface="+mn-ea"/>
                        </a:rPr>
                        <a:t>i</a:t>
                      </a:r>
                      <a:r>
                        <a:rPr lang="zh-CN" altLang="en-US" sz="2800">
                          <a:solidFill>
                            <a:schemeClr val="bg1"/>
                          </a:solidFill>
                          <a:sym typeface="+mn-ea"/>
                        </a:rPr>
                        <a:t>比较</a:t>
                      </a:r>
                      <a:endParaRPr lang="zh-CN" altLang="en-US" sz="2800">
                        <a:solidFill>
                          <a:schemeClr val="bg1"/>
                        </a:solidFill>
                        <a:sym typeface="+mn-ea"/>
                      </a:endParaRPr>
                    </a:p>
                  </a:txBody>
                  <a:tcPr/>
                </a:tc>
              </a:tr>
              <a:tr h="51816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800" b="1">
                          <a:solidFill>
                            <a:srgbClr val="C00000"/>
                          </a:solidFill>
                        </a:rPr>
                        <a:t>0</a:t>
                      </a:r>
                      <a:endParaRPr lang="en-US" altLang="zh-CN" sz="2800" b="1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800" b="1">
                          <a:solidFill>
                            <a:srgbClr val="C00000"/>
                          </a:solidFill>
                        </a:rPr>
                        <a:t>0</a:t>
                      </a:r>
                      <a:endParaRPr lang="en-US" altLang="zh-CN" sz="2800" b="1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US" altLang="zh-CN" sz="2800" b="1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US" altLang="zh-CN" sz="2800" b="1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</a:tr>
              <a:tr h="51816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800" b="1">
                          <a:solidFill>
                            <a:srgbClr val="C00000"/>
                          </a:solidFill>
                        </a:rPr>
                        <a:t>1</a:t>
                      </a:r>
                      <a:endParaRPr lang="en-US" altLang="zh-CN" sz="2800" b="1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800" b="1">
                          <a:solidFill>
                            <a:srgbClr val="C00000"/>
                          </a:solidFill>
                        </a:rPr>
                        <a:t>0</a:t>
                      </a:r>
                      <a:endParaRPr lang="en-US" altLang="zh-CN" sz="2800" b="1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US" altLang="zh-CN" sz="2800" b="1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US" altLang="zh-CN" sz="2800" b="1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</a:tr>
              <a:tr h="51816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800" b="1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0</a:t>
                      </a:r>
                      <a:endParaRPr lang="en-US" altLang="zh-CN" sz="2800" b="1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800" b="1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1</a:t>
                      </a:r>
                      <a:endParaRPr lang="en-US" altLang="zh-CN" sz="2800" b="1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US" altLang="zh-CN" sz="2800" b="1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US" altLang="zh-CN" sz="2800" b="1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</a:tr>
              <a:tr h="51816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800" b="1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1</a:t>
                      </a:r>
                      <a:endParaRPr lang="en-US" altLang="zh-CN" sz="2800" b="1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800" b="1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1</a:t>
                      </a:r>
                      <a:endParaRPr lang="en-US" altLang="zh-CN" sz="2800" b="1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US" altLang="zh-CN" sz="2800" b="1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US" altLang="zh-CN" sz="2800" b="1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1" name="内容占位符 2"/>
          <p:cNvSpPr>
            <a:spLocks noGrp="1"/>
          </p:cNvSpPr>
          <p:nvPr/>
        </p:nvSpPr>
        <p:spPr>
          <a:xfrm>
            <a:off x="718962" y="1123739"/>
            <a:ext cx="10515599" cy="56370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just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rgbClr val="FFC000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812800" indent="-355600" algn="just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FFC000"/>
              </a:buClr>
              <a:buFont typeface="Wingdings" panose="05000000000000000000" pitchFamily="2" charset="2"/>
              <a:buChar char="p"/>
              <a:defRPr sz="2000" kern="12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FFC000"/>
              </a:buClr>
              <a:buFont typeface="Wingdings" panose="05000000000000000000" pitchFamily="2" charset="2"/>
              <a:buChar char="u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30000"/>
              </a:spcBef>
              <a:spcAft>
                <a:spcPct val="30000"/>
              </a:spcAft>
              <a:buNone/>
            </a:pPr>
            <a:endParaRPr lang="zh-CN" altLang="en-US" sz="2600" dirty="0">
              <a:solidFill>
                <a:srgbClr val="000000"/>
              </a:solidFill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endParaRPr lang="zh-CN" altLang="en-US" dirty="0"/>
          </a:p>
        </p:txBody>
      </p:sp>
      <p:sp>
        <p:nvSpPr>
          <p:cNvPr id="4" name="标题 3"/>
          <p:cNvSpPr>
            <a:spLocks noGrp="1"/>
          </p:cNvSpPr>
          <p:nvPr/>
        </p:nvSpPr>
        <p:spPr>
          <a:xfrm>
            <a:off x="560212" y="229039"/>
            <a:ext cx="10515600" cy="617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zh-CN" dirty="0"/>
              <a:t>提问</a:t>
            </a:r>
            <a:r>
              <a:rPr lang="en-US" altLang="zh-CN" dirty="0"/>
              <a:t>-7 (3-24)</a:t>
            </a:r>
            <a:endParaRPr lang="zh-CN" altLang="zh-CN" dirty="0"/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1350575" y="1327001"/>
            <a:ext cx="3960812" cy="5739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 b="1" spc="300" dirty="0"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en-US" altLang="zh-CN" b="1" spc="30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i </a:t>
            </a:r>
            <a:r>
              <a:rPr lang="en-US" altLang="zh-CN" b="1" spc="300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altLang="zh-CN" b="1" spc="3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altLang="zh-CN" b="1" spc="300" baseline="-250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zh-CN" b="1" spc="3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⊕Y</a:t>
            </a:r>
            <a:r>
              <a:rPr lang="en-US" altLang="zh-CN" b="1" spc="300" baseline="-250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zh-CN" b="1" spc="300" dirty="0">
                <a:latin typeface="Courier New" panose="02070309020205020404" pitchFamily="49" charset="0"/>
                <a:cs typeface="Courier New" panose="02070309020205020404" pitchFamily="49" charset="0"/>
              </a:rPr>
              <a:t>⊕</a:t>
            </a:r>
            <a:r>
              <a:rPr lang="en-US" altLang="zh-CN" b="1" spc="3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US" altLang="zh-CN" b="1" spc="300" baseline="-250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i-1</a:t>
            </a:r>
            <a:endParaRPr lang="en-US" altLang="zh-CN" b="1" spc="300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350575" y="2108376"/>
            <a:ext cx="6013102" cy="777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69900" indent="-4699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lnSpc>
                <a:spcPct val="120000"/>
              </a:lnSpc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marL="0" indent="0">
              <a:buNone/>
            </a:pPr>
            <a:r>
              <a:rPr lang="en-US" altLang="zh-CN" sz="2800" b="1" spc="300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C</a:t>
            </a:r>
            <a:r>
              <a:rPr lang="en-US" altLang="zh-CN" sz="2800" b="1" spc="300" baseline="-25000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</a:t>
            </a:r>
            <a:r>
              <a:rPr lang="en-US" altLang="zh-CN" sz="2800" b="1" spc="300" baseline="-250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</a:t>
            </a:r>
            <a:r>
              <a:rPr lang="en-US" altLang="zh-CN" sz="2800" b="1" spc="3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= </a:t>
            </a:r>
            <a:r>
              <a:rPr lang="en-US" altLang="zh-CN" sz="2800" b="1" spc="300" dirty="0">
                <a:solidFill>
                  <a:srgbClr val="0000FF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X</a:t>
            </a:r>
            <a:r>
              <a:rPr lang="en-US" altLang="zh-CN" sz="2800" b="1" spc="300" baseline="-25000" dirty="0">
                <a:solidFill>
                  <a:srgbClr val="0000FF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</a:t>
            </a:r>
            <a:r>
              <a:rPr lang="en-US" altLang="zh-CN" sz="2800" b="1" spc="300" dirty="0">
                <a:solidFill>
                  <a:srgbClr val="0000FF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Y</a:t>
            </a:r>
            <a:r>
              <a:rPr lang="en-US" altLang="zh-CN" sz="2800" b="1" spc="300" baseline="-25000" dirty="0">
                <a:solidFill>
                  <a:srgbClr val="0000FF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</a:t>
            </a:r>
            <a:r>
              <a:rPr lang="en-US" altLang="zh-CN" sz="2800" b="1" spc="3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+(</a:t>
            </a:r>
            <a:r>
              <a:rPr lang="en-US" altLang="zh-CN" sz="2800" b="1" spc="300" dirty="0" err="1">
                <a:solidFill>
                  <a:srgbClr val="C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X</a:t>
            </a:r>
            <a:r>
              <a:rPr lang="en-US" altLang="zh-CN" sz="2800" b="1" spc="300" baseline="-25000" dirty="0" err="1">
                <a:solidFill>
                  <a:srgbClr val="C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</a:t>
            </a:r>
            <a:r>
              <a:rPr lang="en-US" altLang="zh-CN" sz="2800" b="1" spc="300" dirty="0" err="1">
                <a:solidFill>
                  <a:srgbClr val="C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⊕Y</a:t>
            </a:r>
            <a:r>
              <a:rPr lang="en-US" altLang="zh-CN" sz="2800" b="1" spc="300" baseline="-25000" dirty="0" err="1">
                <a:solidFill>
                  <a:srgbClr val="C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</a:t>
            </a:r>
            <a:r>
              <a:rPr lang="en-US" altLang="zh-CN" sz="2800" b="1" spc="3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)</a:t>
            </a:r>
            <a:r>
              <a:rPr lang="en-US" altLang="zh-CN" sz="2800" b="1" spc="300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C</a:t>
            </a:r>
            <a:r>
              <a:rPr lang="en-US" altLang="zh-CN" sz="2800" b="1" spc="300" baseline="-25000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i-1</a:t>
            </a:r>
            <a:endParaRPr lang="en-US" altLang="zh-CN" sz="2800" b="1" spc="300" baseline="-25000" dirty="0">
              <a:solidFill>
                <a:srgbClr val="00B050"/>
              </a:solidFill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</p:txBody>
      </p:sp>
      <p:sp>
        <p:nvSpPr>
          <p:cNvPr id="6" name="Rectangle 9"/>
          <p:cNvSpPr>
            <a:spLocks noChangeArrowheads="1"/>
          </p:cNvSpPr>
          <p:nvPr/>
        </p:nvSpPr>
        <p:spPr bwMode="auto">
          <a:xfrm>
            <a:off x="1363146" y="3925053"/>
            <a:ext cx="2665412" cy="706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69900" indent="-4699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lnSpc>
                <a:spcPct val="120000"/>
              </a:lnSpc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marL="0" indent="0">
              <a:buNone/>
            </a:pPr>
            <a:r>
              <a:rPr lang="en-US" altLang="zh-CN" sz="2800" b="1" spc="300" dirty="0">
                <a:solidFill>
                  <a:srgbClr val="C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P</a:t>
            </a:r>
            <a:r>
              <a:rPr lang="en-US" altLang="zh-CN" sz="2800" b="1" spc="300" baseline="-25000" dirty="0">
                <a:solidFill>
                  <a:srgbClr val="C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 </a:t>
            </a:r>
            <a:r>
              <a:rPr lang="en-US" altLang="zh-CN" sz="2800" b="1" spc="300" dirty="0">
                <a:solidFill>
                  <a:srgbClr val="C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= </a:t>
            </a:r>
            <a:r>
              <a:rPr lang="en-US" altLang="zh-CN" sz="2800" b="1" spc="300" dirty="0" err="1">
                <a:solidFill>
                  <a:srgbClr val="C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X</a:t>
            </a:r>
            <a:r>
              <a:rPr lang="en-US" altLang="zh-CN" sz="2800" b="1" spc="300" baseline="-25000" dirty="0" err="1">
                <a:solidFill>
                  <a:srgbClr val="C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</a:t>
            </a:r>
            <a:r>
              <a:rPr lang="en-US" altLang="zh-CN" sz="2800" b="1" spc="300" dirty="0" err="1">
                <a:solidFill>
                  <a:srgbClr val="C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⊕Y</a:t>
            </a:r>
            <a:r>
              <a:rPr lang="en-US" altLang="zh-CN" sz="2800" b="1" spc="300" baseline="-25000" dirty="0" err="1">
                <a:solidFill>
                  <a:srgbClr val="C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</a:t>
            </a:r>
            <a:endParaRPr lang="en-US" altLang="zh-CN" sz="2800" b="1" spc="300" baseline="-25000" dirty="0">
              <a:solidFill>
                <a:srgbClr val="C00000"/>
              </a:solidFill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</p:txBody>
      </p:sp>
      <p:sp>
        <p:nvSpPr>
          <p:cNvPr id="7" name="Rectangle 10"/>
          <p:cNvSpPr>
            <a:spLocks noChangeArrowheads="1"/>
          </p:cNvSpPr>
          <p:nvPr/>
        </p:nvSpPr>
        <p:spPr bwMode="auto">
          <a:xfrm>
            <a:off x="4183937" y="3119040"/>
            <a:ext cx="4372234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69900" indent="-4699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lnSpc>
                <a:spcPct val="120000"/>
              </a:lnSpc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algn="l" eaLnBrk="1" hangingPunct="1">
              <a:buFont typeface="Wingdings" panose="05000000000000000000" pitchFamily="2" charset="2"/>
              <a:buNone/>
            </a:pPr>
            <a:r>
              <a:rPr lang="zh-CN" altLang="en-US" sz="2400" spc="300" dirty="0">
                <a:solidFill>
                  <a:srgbClr val="0000FF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进位生成函数 </a:t>
            </a:r>
            <a:r>
              <a:rPr lang="en-US" altLang="zh-CN" sz="2400" b="1" spc="300" dirty="0">
                <a:solidFill>
                  <a:srgbClr val="0000FF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Generate</a:t>
            </a:r>
            <a:endParaRPr lang="en-US" altLang="zh-CN" sz="2400" b="1" spc="300" dirty="0">
              <a:solidFill>
                <a:srgbClr val="0000FF"/>
              </a:solidFill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</p:txBody>
      </p:sp>
      <p:sp>
        <p:nvSpPr>
          <p:cNvPr id="8" name="Rectangle 11"/>
          <p:cNvSpPr>
            <a:spLocks noChangeArrowheads="1"/>
          </p:cNvSpPr>
          <p:nvPr/>
        </p:nvSpPr>
        <p:spPr bwMode="auto">
          <a:xfrm>
            <a:off x="4183937" y="4035658"/>
            <a:ext cx="4871163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69900" indent="-4699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lnSpc>
                <a:spcPct val="120000"/>
              </a:lnSpc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algn="l" eaLnBrk="1" hangingPunct="1">
              <a:buFont typeface="Wingdings" panose="05000000000000000000" pitchFamily="2" charset="2"/>
              <a:buNone/>
            </a:pPr>
            <a:r>
              <a:rPr lang="zh-CN" altLang="en-US" sz="2400" spc="300" dirty="0">
                <a:solidFill>
                  <a:srgbClr val="C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进位传递函数 </a:t>
            </a:r>
            <a:r>
              <a:rPr lang="en-US" altLang="zh-CN" sz="2400" b="1" spc="300" dirty="0">
                <a:solidFill>
                  <a:srgbClr val="C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Propagate</a:t>
            </a:r>
            <a:endParaRPr lang="en-US" altLang="zh-CN" sz="2400" b="1" spc="300" dirty="0">
              <a:solidFill>
                <a:srgbClr val="C00000"/>
              </a:solidFill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1350575" y="4806402"/>
            <a:ext cx="5712698" cy="793750"/>
            <a:chOff x="1350575" y="4806402"/>
            <a:chExt cx="5712698" cy="793750"/>
          </a:xfrm>
        </p:grpSpPr>
        <p:sp>
          <p:nvSpPr>
            <p:cNvPr id="19" name="圆角矩形 18"/>
            <p:cNvSpPr/>
            <p:nvPr/>
          </p:nvSpPr>
          <p:spPr>
            <a:xfrm>
              <a:off x="1350575" y="4879054"/>
              <a:ext cx="4349185" cy="719299"/>
            </a:xfrm>
            <a:prstGeom prst="roundRect">
              <a:avLst>
                <a:gd name="adj" fmla="val 7738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Rectangle 12"/>
            <p:cNvSpPr>
              <a:spLocks noChangeArrowheads="1"/>
            </p:cNvSpPr>
            <p:nvPr/>
          </p:nvSpPr>
          <p:spPr bwMode="auto">
            <a:xfrm>
              <a:off x="1357054" y="4806402"/>
              <a:ext cx="5706219" cy="793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marL="469900" indent="-4699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marL="0" indent="0">
                <a:buNone/>
              </a:pPr>
              <a:r>
                <a:rPr lang="en-US" altLang="zh-CN" sz="3600" b="1" spc="300" dirty="0">
                  <a:solidFill>
                    <a:srgbClr val="00B050"/>
                  </a:solidFill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C</a:t>
              </a:r>
              <a:r>
                <a:rPr lang="en-US" altLang="zh-CN" sz="3600" b="1" spc="300" baseline="-25000" dirty="0">
                  <a:solidFill>
                    <a:srgbClr val="00B050"/>
                  </a:solidFill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i</a:t>
              </a:r>
              <a:r>
                <a:rPr lang="en-US" altLang="zh-CN" sz="3600" b="1" spc="300" baseline="-25000" dirty="0"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 </a:t>
              </a:r>
              <a:r>
                <a:rPr lang="en-US" altLang="zh-CN" sz="3600" b="1" spc="300" dirty="0"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= </a:t>
              </a:r>
              <a:r>
                <a:rPr lang="en-US" altLang="zh-CN" sz="3600" b="1" spc="300" dirty="0">
                  <a:solidFill>
                    <a:srgbClr val="0000FF"/>
                  </a:solidFill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G</a:t>
              </a:r>
              <a:r>
                <a:rPr lang="en-US" altLang="zh-CN" sz="3600" b="1" spc="300" baseline="-25000" dirty="0">
                  <a:solidFill>
                    <a:srgbClr val="0000FF"/>
                  </a:solidFill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i </a:t>
              </a:r>
              <a:r>
                <a:rPr lang="en-US" altLang="zh-CN" sz="3600" b="1" spc="300" dirty="0"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+ </a:t>
              </a:r>
              <a:r>
                <a:rPr lang="en-US" altLang="zh-CN" sz="3600" b="1" spc="300" dirty="0">
                  <a:solidFill>
                    <a:srgbClr val="C00000"/>
                  </a:solidFill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P</a:t>
              </a:r>
              <a:r>
                <a:rPr lang="en-US" altLang="zh-CN" sz="3600" b="1" spc="300" baseline="-25000" dirty="0">
                  <a:solidFill>
                    <a:srgbClr val="C00000"/>
                  </a:solidFill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i</a:t>
              </a:r>
              <a:r>
                <a:rPr lang="en-US" altLang="zh-CN" sz="3600" b="1" spc="300" dirty="0">
                  <a:solidFill>
                    <a:srgbClr val="00B050"/>
                  </a:solidFill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C</a:t>
              </a:r>
              <a:r>
                <a:rPr lang="en-US" altLang="zh-CN" sz="3600" b="1" spc="300" baseline="-25000" dirty="0">
                  <a:solidFill>
                    <a:srgbClr val="00B050"/>
                  </a:solidFill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i-1</a:t>
              </a:r>
              <a:endParaRPr lang="en-US" altLang="zh-CN" sz="3600" b="1" spc="300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endParaRPr>
            </a:p>
          </p:txBody>
        </p:sp>
      </p:grp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1357054" y="3022079"/>
            <a:ext cx="2665412" cy="643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69900" indent="-4699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lnSpc>
                <a:spcPct val="120000"/>
              </a:lnSpc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marL="0" indent="0">
              <a:buNone/>
            </a:pPr>
            <a:r>
              <a:rPr lang="en-US" altLang="zh-CN" sz="2800" b="1" spc="300" dirty="0">
                <a:solidFill>
                  <a:srgbClr val="0000FF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G</a:t>
            </a:r>
            <a:r>
              <a:rPr lang="en-US" altLang="zh-CN" sz="2800" b="1" spc="300" baseline="-25000" dirty="0">
                <a:solidFill>
                  <a:srgbClr val="0000FF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 </a:t>
            </a:r>
            <a:r>
              <a:rPr lang="en-US" altLang="zh-CN" sz="2800" b="1" spc="300" dirty="0">
                <a:solidFill>
                  <a:srgbClr val="0000FF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= X</a:t>
            </a:r>
            <a:r>
              <a:rPr lang="en-US" altLang="zh-CN" sz="2800" b="1" spc="300" baseline="-25000" dirty="0">
                <a:solidFill>
                  <a:srgbClr val="0000FF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</a:t>
            </a:r>
            <a:r>
              <a:rPr lang="en-US" altLang="zh-CN" sz="2800" b="1" spc="300" dirty="0">
                <a:solidFill>
                  <a:srgbClr val="0000FF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Y</a:t>
            </a:r>
            <a:r>
              <a:rPr lang="en-US" altLang="zh-CN" sz="2800" b="1" spc="300" baseline="-25000" dirty="0">
                <a:solidFill>
                  <a:srgbClr val="0000FF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   </a:t>
            </a:r>
            <a:endParaRPr lang="en-US" altLang="zh-CN" sz="2800" b="1" spc="300" baseline="-25000" dirty="0">
              <a:solidFill>
                <a:srgbClr val="0000FF"/>
              </a:solidFill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</p:txBody>
      </p:sp>
      <p:cxnSp>
        <p:nvCxnSpPr>
          <p:cNvPr id="22" name="直接连接符 21"/>
          <p:cNvCxnSpPr/>
          <p:nvPr/>
        </p:nvCxnSpPr>
        <p:spPr>
          <a:xfrm>
            <a:off x="2514600" y="2705100"/>
            <a:ext cx="800100" cy="0"/>
          </a:xfrm>
          <a:prstGeom prst="line">
            <a:avLst/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>
            <a:off x="3783887" y="2705100"/>
            <a:ext cx="1308813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8312" y="910973"/>
            <a:ext cx="2892070" cy="37207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标题 3"/>
          <p:cNvSpPr>
            <a:spLocks noGrp="1"/>
          </p:cNvSpPr>
          <p:nvPr/>
        </p:nvSpPr>
        <p:spPr>
          <a:xfrm>
            <a:off x="838342" y="5898954"/>
            <a:ext cx="10515600" cy="617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zh-CN" dirty="0"/>
              <a:t>写出</a:t>
            </a:r>
            <a:r>
              <a:rPr lang="en-US" altLang="zh-CN" spc="3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+mn-ea"/>
              </a:rPr>
              <a:t>C</a:t>
            </a:r>
            <a:r>
              <a:rPr lang="en-US" altLang="zh-CN" spc="300" baseline="-250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+mn-ea"/>
              </a:rPr>
              <a:t>3</a:t>
            </a:r>
            <a:r>
              <a:rPr lang="zh-CN" altLang="zh-CN" dirty="0">
                <a:sym typeface="+mn-ea"/>
              </a:rPr>
              <a:t>的表达式</a:t>
            </a:r>
            <a:r>
              <a:rPr lang="en-US" altLang="zh-CN" dirty="0">
                <a:sym typeface="+mn-ea"/>
              </a:rPr>
              <a:t>                       </a:t>
            </a:r>
            <a:r>
              <a:rPr lang="en-US" altLang="zh-CN" dirty="0">
                <a:solidFill>
                  <a:srgbClr val="C00000"/>
                </a:solidFill>
                <a:sym typeface="+mn-ea"/>
              </a:rPr>
              <a:t>    </a:t>
            </a:r>
            <a:r>
              <a:rPr lang="zh-CN" altLang="en-US" dirty="0">
                <a:solidFill>
                  <a:srgbClr val="C00000"/>
                </a:solidFill>
                <a:sym typeface="+mn-ea"/>
              </a:rPr>
              <a:t>有点难哦</a:t>
            </a:r>
            <a:endParaRPr lang="zh-CN" altLang="en-US" dirty="0">
              <a:solidFill>
                <a:srgbClr val="C00000"/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1" name="内容占位符 2"/>
          <p:cNvSpPr>
            <a:spLocks noGrp="1"/>
          </p:cNvSpPr>
          <p:nvPr/>
        </p:nvSpPr>
        <p:spPr>
          <a:xfrm>
            <a:off x="718962" y="1123739"/>
            <a:ext cx="10515599" cy="56370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just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rgbClr val="FFC000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812800" indent="-355600" algn="just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FFC000"/>
              </a:buClr>
              <a:buFont typeface="Wingdings" panose="05000000000000000000" pitchFamily="2" charset="2"/>
              <a:buChar char="p"/>
              <a:defRPr sz="2000" kern="12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FFC000"/>
              </a:buClr>
              <a:buFont typeface="Wingdings" panose="05000000000000000000" pitchFamily="2" charset="2"/>
              <a:buChar char="u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30000"/>
              </a:spcBef>
              <a:spcAft>
                <a:spcPct val="30000"/>
              </a:spcAft>
              <a:buNone/>
            </a:pPr>
            <a:endParaRPr lang="zh-CN" altLang="en-US" sz="2600" dirty="0">
              <a:solidFill>
                <a:srgbClr val="000000"/>
              </a:solidFill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endParaRPr lang="zh-CN" altLang="en-US" dirty="0"/>
          </a:p>
        </p:txBody>
      </p:sp>
      <p:sp>
        <p:nvSpPr>
          <p:cNvPr id="4" name="标题 3"/>
          <p:cNvSpPr>
            <a:spLocks noGrp="1"/>
          </p:cNvSpPr>
          <p:nvPr/>
        </p:nvSpPr>
        <p:spPr>
          <a:xfrm>
            <a:off x="560212" y="229039"/>
            <a:ext cx="10515600" cy="617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zh-CN" dirty="0"/>
              <a:t>提问</a:t>
            </a:r>
            <a:r>
              <a:rPr lang="en-US" altLang="zh-CN" dirty="0"/>
              <a:t>-7 (3-24)</a:t>
            </a:r>
            <a:endParaRPr lang="zh-CN" altLang="zh-CN" dirty="0"/>
          </a:p>
        </p:txBody>
      </p:sp>
      <p:sp>
        <p:nvSpPr>
          <p:cNvPr id="12" name="标题 3"/>
          <p:cNvSpPr>
            <a:spLocks noGrp="1"/>
          </p:cNvSpPr>
          <p:nvPr/>
        </p:nvSpPr>
        <p:spPr>
          <a:xfrm>
            <a:off x="793750" y="999490"/>
            <a:ext cx="9106535" cy="35604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b="0" dirty="0">
                <a:solidFill>
                  <a:schemeClr val="tx1"/>
                </a:solidFill>
                <a:effectLst/>
                <a:sym typeface="+mn-ea"/>
              </a:rPr>
              <a:t>扇入系数</a:t>
            </a:r>
            <a:endParaRPr lang="zh-CN" altLang="en-US" b="0" dirty="0">
              <a:solidFill>
                <a:schemeClr val="tx1"/>
              </a:solidFill>
              <a:effectLst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b="0" dirty="0">
                <a:solidFill>
                  <a:schemeClr val="tx1"/>
                </a:solidFill>
                <a:effectLst/>
                <a:sym typeface="+mn-ea"/>
              </a:rPr>
              <a:t>进位产生函数</a:t>
            </a:r>
            <a:endParaRPr lang="zh-CN" altLang="en-US" b="0" dirty="0">
              <a:solidFill>
                <a:schemeClr val="tx1"/>
              </a:solidFill>
              <a:effectLst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b="0" dirty="0">
                <a:solidFill>
                  <a:schemeClr val="tx1"/>
                </a:solidFill>
                <a:effectLst/>
                <a:sym typeface="+mn-ea"/>
              </a:rPr>
              <a:t>进位传递函数</a:t>
            </a:r>
            <a:endParaRPr lang="zh-CN" altLang="en-US" b="0" dirty="0">
              <a:solidFill>
                <a:schemeClr val="tx1"/>
              </a:solidFill>
              <a:effectLst/>
              <a:sym typeface="+mn-ea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079875" y="307975"/>
            <a:ext cx="6428740" cy="617855"/>
          </a:xfrm>
        </p:spPr>
        <p:txBody>
          <a:bodyPr/>
          <a:lstStyle/>
          <a:p>
            <a:r>
              <a:rPr lang="zh-CN" altLang="en-US" dirty="0"/>
              <a:t>请欣赏：</a:t>
            </a:r>
            <a:r>
              <a:rPr lang="en-US" altLang="zh-CN" dirty="0"/>
              <a:t>  32</a:t>
            </a:r>
            <a:r>
              <a:rPr lang="zh-CN" altLang="en-US" dirty="0"/>
              <a:t>位先行进位系统</a:t>
            </a:r>
            <a:r>
              <a:rPr lang="en-US" altLang="zh-CN" dirty="0"/>
              <a:t> </a:t>
            </a:r>
            <a:endParaRPr lang="en-US" altLang="zh-CN" dirty="0"/>
          </a:p>
        </p:txBody>
      </p:sp>
      <p:grpSp>
        <p:nvGrpSpPr>
          <p:cNvPr id="3" name="组合 2"/>
          <p:cNvGrpSpPr/>
          <p:nvPr/>
        </p:nvGrpSpPr>
        <p:grpSpPr>
          <a:xfrm>
            <a:off x="1229086" y="1305547"/>
            <a:ext cx="4923387" cy="3402789"/>
            <a:chOff x="2133798" y="1886101"/>
            <a:chExt cx="4106863" cy="2838449"/>
          </a:xfrm>
        </p:grpSpPr>
        <p:sp>
          <p:nvSpPr>
            <p:cNvPr id="5" name="Line 2"/>
            <p:cNvSpPr>
              <a:spLocks noChangeShapeType="1"/>
            </p:cNvSpPr>
            <p:nvPr/>
          </p:nvSpPr>
          <p:spPr bwMode="auto">
            <a:xfrm>
              <a:off x="2711648" y="3068788"/>
              <a:ext cx="0" cy="9334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" name="Line 4"/>
            <p:cNvSpPr>
              <a:spLocks noChangeShapeType="1"/>
            </p:cNvSpPr>
            <p:nvPr/>
          </p:nvSpPr>
          <p:spPr bwMode="auto">
            <a:xfrm>
              <a:off x="5880298" y="2759226"/>
              <a:ext cx="0" cy="1476375"/>
            </a:xfrm>
            <a:prstGeom prst="line">
              <a:avLst/>
            </a:prstGeom>
            <a:noFill/>
            <a:ln w="12700">
              <a:solidFill>
                <a:srgbClr val="00B050"/>
              </a:solidFill>
              <a:round/>
              <a:headEnd type="triangle" w="med" len="med"/>
              <a:tailEnd type="oval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" name="Line 5"/>
            <p:cNvSpPr>
              <a:spLocks noChangeShapeType="1"/>
            </p:cNvSpPr>
            <p:nvPr/>
          </p:nvSpPr>
          <p:spPr bwMode="auto">
            <a:xfrm>
              <a:off x="3287910" y="3068787"/>
              <a:ext cx="0" cy="1173163"/>
            </a:xfrm>
            <a:prstGeom prst="line">
              <a:avLst/>
            </a:prstGeom>
            <a:noFill/>
            <a:ln w="12700">
              <a:solidFill>
                <a:srgbClr val="00B05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grpSp>
          <p:nvGrpSpPr>
            <p:cNvPr id="9" name="Group 7"/>
            <p:cNvGrpSpPr/>
            <p:nvPr/>
          </p:nvGrpSpPr>
          <p:grpSpPr bwMode="auto">
            <a:xfrm>
              <a:off x="2133798" y="1886101"/>
              <a:ext cx="4106863" cy="2349500"/>
              <a:chOff x="89" y="-110"/>
              <a:chExt cx="2587" cy="1480"/>
            </a:xfrm>
          </p:grpSpPr>
          <p:sp>
            <p:nvSpPr>
              <p:cNvPr id="10" name="Line 7"/>
              <p:cNvSpPr>
                <a:spLocks noChangeShapeType="1"/>
              </p:cNvSpPr>
              <p:nvPr/>
            </p:nvSpPr>
            <p:spPr bwMode="auto">
              <a:xfrm flipH="1">
                <a:off x="2259" y="441"/>
                <a:ext cx="197" cy="1"/>
              </a:xfrm>
              <a:prstGeom prst="line">
                <a:avLst/>
              </a:prstGeom>
              <a:noFill/>
              <a:ln w="12700">
                <a:solidFill>
                  <a:srgbClr val="00B05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11" name="Rectangle 8"/>
              <p:cNvSpPr>
                <a:spLocks noChangeArrowheads="1"/>
              </p:cNvSpPr>
              <p:nvPr/>
            </p:nvSpPr>
            <p:spPr bwMode="auto">
              <a:xfrm>
                <a:off x="2350" y="233"/>
                <a:ext cx="326" cy="2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marL="469900" indent="-4699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eaLnBrk="1" hangingPunct="1">
                  <a:buFont typeface="Wingdings" panose="05000000000000000000" pitchFamily="2" charset="2"/>
                  <a:buNone/>
                </a:pPr>
                <a:r>
                  <a:rPr lang="en-US" altLang="zh-CN" sz="1400" b="1" dirty="0">
                    <a:ea typeface="微软雅黑" panose="020B0503020204020204" pitchFamily="34" charset="-122"/>
                  </a:rPr>
                  <a:t>C</a:t>
                </a:r>
                <a:r>
                  <a:rPr lang="en-US" altLang="zh-CN" sz="1400" b="1" baseline="-25000" dirty="0">
                    <a:ea typeface="微软雅黑" panose="020B0503020204020204" pitchFamily="34" charset="-122"/>
                  </a:rPr>
                  <a:t>0</a:t>
                </a:r>
                <a:endParaRPr lang="en-US" altLang="zh-CN" sz="1400" b="1" baseline="-250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12" name="Line 9"/>
              <p:cNvSpPr>
                <a:spLocks noChangeShapeType="1"/>
              </p:cNvSpPr>
              <p:nvPr/>
            </p:nvSpPr>
            <p:spPr bwMode="auto">
              <a:xfrm flipH="1">
                <a:off x="160" y="424"/>
                <a:ext cx="194" cy="0"/>
              </a:xfrm>
              <a:prstGeom prst="line">
                <a:avLst/>
              </a:prstGeom>
              <a:noFill/>
              <a:ln w="12700">
                <a:solidFill>
                  <a:srgbClr val="00B050"/>
                </a:solidFill>
                <a:round/>
                <a:tailEnd type="triangle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13" name="Rectangle 10"/>
              <p:cNvSpPr>
                <a:spLocks noChangeArrowheads="1"/>
              </p:cNvSpPr>
              <p:nvPr/>
            </p:nvSpPr>
            <p:spPr bwMode="auto">
              <a:xfrm>
                <a:off x="298" y="247"/>
                <a:ext cx="2055" cy="388"/>
              </a:xfrm>
              <a:prstGeom prst="rect">
                <a:avLst/>
              </a:prstGeom>
              <a:solidFill>
                <a:srgbClr val="99FFCC"/>
              </a:solidFill>
              <a:ln w="19050" cmpd="sng">
                <a:solidFill>
                  <a:schemeClr val="tx1"/>
                </a:solidFill>
                <a:miter lim="800000"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wrap="none" anchor="ctr"/>
              <a:lstStyle/>
              <a:p>
                <a:pPr marL="342900" indent="-342900" algn="ctr">
                  <a:spcBef>
                    <a:spcPct val="20000"/>
                  </a:spcBef>
                  <a:buClr>
                    <a:schemeClr val="hlink"/>
                  </a:buClr>
                  <a:defRPr/>
                </a:pPr>
                <a:endParaRPr lang="zh-CN" altLang="en-US" sz="2400" baseline="-25000">
                  <a:solidFill>
                    <a:schemeClr val="accent2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Verdana" panose="020B060403050404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4" name="Line 11"/>
              <p:cNvSpPr>
                <a:spLocks noChangeShapeType="1"/>
              </p:cNvSpPr>
              <p:nvPr/>
            </p:nvSpPr>
            <p:spPr bwMode="auto">
              <a:xfrm>
                <a:off x="704" y="83"/>
                <a:ext cx="0" cy="16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triangle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15" name="Line 12"/>
              <p:cNvSpPr>
                <a:spLocks noChangeShapeType="1"/>
              </p:cNvSpPr>
              <p:nvPr/>
            </p:nvSpPr>
            <p:spPr bwMode="auto">
              <a:xfrm>
                <a:off x="540" y="83"/>
                <a:ext cx="0" cy="16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triangle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16" name="Rectangle 13"/>
              <p:cNvSpPr>
                <a:spLocks noChangeArrowheads="1"/>
              </p:cNvSpPr>
              <p:nvPr/>
            </p:nvSpPr>
            <p:spPr bwMode="auto">
              <a:xfrm>
                <a:off x="407" y="-110"/>
                <a:ext cx="656" cy="211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marL="469900" indent="-4699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9pPr>
              </a:lstStyle>
              <a:p>
                <a:pPr>
                  <a:buNone/>
                </a:pPr>
                <a:r>
                  <a:rPr lang="en-US" altLang="zh-CN" sz="2000" dirty="0">
                    <a:ea typeface="微软雅黑" panose="020B0503020204020204" pitchFamily="34" charset="-122"/>
                  </a:rPr>
                  <a:t> </a:t>
                </a:r>
                <a:r>
                  <a:rPr lang="en-US" altLang="zh-CN" sz="1600" b="1" dirty="0">
                    <a:ea typeface="微软雅黑" panose="020B0503020204020204" pitchFamily="34" charset="-122"/>
                  </a:rPr>
                  <a:t>P</a:t>
                </a:r>
                <a:r>
                  <a:rPr lang="en-US" altLang="zh-CN" sz="1400" b="1" baseline="50000" dirty="0">
                    <a:ea typeface="微软雅黑" panose="020B0503020204020204" pitchFamily="34" charset="-122"/>
                  </a:rPr>
                  <a:t>*</a:t>
                </a:r>
                <a:r>
                  <a:rPr lang="en-US" altLang="zh-CN" sz="1400" b="1" baseline="-25000" dirty="0">
                    <a:ea typeface="微软雅黑" panose="020B0503020204020204" pitchFamily="34" charset="-122"/>
                  </a:rPr>
                  <a:t>  </a:t>
                </a:r>
                <a:r>
                  <a:rPr lang="en-US" altLang="zh-CN" sz="1600" b="1" dirty="0">
                    <a:ea typeface="微软雅黑" panose="020B0503020204020204" pitchFamily="34" charset="-122"/>
                  </a:rPr>
                  <a:t>G</a:t>
                </a:r>
                <a:r>
                  <a:rPr lang="en-US" altLang="zh-CN" sz="1400" b="1" baseline="50000" dirty="0">
                    <a:ea typeface="微软雅黑" panose="020B0503020204020204" pitchFamily="34" charset="-122"/>
                  </a:rPr>
                  <a:t>*</a:t>
                </a:r>
                <a:r>
                  <a:rPr lang="en-US" altLang="zh-CN" sz="1400" b="1" baseline="-25000" dirty="0">
                    <a:ea typeface="微软雅黑" panose="020B0503020204020204" pitchFamily="34" charset="-122"/>
                  </a:rPr>
                  <a:t> </a:t>
                </a:r>
                <a:endParaRPr lang="en-US" altLang="zh-CN" sz="2000" b="1" baseline="-250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17" name="Rectangle 14"/>
              <p:cNvSpPr>
                <a:spLocks noChangeArrowheads="1"/>
              </p:cNvSpPr>
              <p:nvPr/>
            </p:nvSpPr>
            <p:spPr bwMode="auto">
              <a:xfrm>
                <a:off x="375" y="487"/>
                <a:ext cx="1665" cy="2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marL="469900" indent="-4699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eaLnBrk="1" hangingPunct="1">
                  <a:buFont typeface="Wingdings" panose="05000000000000000000" pitchFamily="2" charset="2"/>
                  <a:buNone/>
                </a:pPr>
                <a:r>
                  <a:rPr lang="en-US" altLang="zh-CN" sz="1100" dirty="0">
                    <a:ea typeface="微软雅黑" panose="020B0503020204020204" pitchFamily="34" charset="-122"/>
                  </a:rPr>
                  <a:t>            </a:t>
                </a:r>
                <a:r>
                  <a:rPr lang="en-US" altLang="zh-CN" sz="1200" b="1" dirty="0">
                    <a:solidFill>
                      <a:srgbClr val="008000"/>
                    </a:solidFill>
                    <a:ea typeface="微软雅黑" panose="020B0503020204020204" pitchFamily="34" charset="-122"/>
                  </a:rPr>
                  <a:t>C</a:t>
                </a:r>
                <a:r>
                  <a:rPr lang="en-US" altLang="zh-CN" sz="1200" b="1" baseline="-25000" dirty="0">
                    <a:solidFill>
                      <a:srgbClr val="008000"/>
                    </a:solidFill>
                    <a:ea typeface="微软雅黑" panose="020B0503020204020204" pitchFamily="34" charset="-122"/>
                  </a:rPr>
                  <a:t>3              </a:t>
                </a:r>
                <a:r>
                  <a:rPr lang="en-US" altLang="zh-CN" sz="1200" b="1" dirty="0">
                    <a:solidFill>
                      <a:srgbClr val="008000"/>
                    </a:solidFill>
                    <a:ea typeface="微软雅黑" panose="020B0503020204020204" pitchFamily="34" charset="-122"/>
                  </a:rPr>
                  <a:t>        C</a:t>
                </a:r>
                <a:r>
                  <a:rPr lang="en-US" altLang="zh-CN" sz="1200" b="1" baseline="-25000" dirty="0">
                    <a:solidFill>
                      <a:srgbClr val="008000"/>
                    </a:solidFill>
                    <a:ea typeface="微软雅黑" panose="020B0503020204020204" pitchFamily="34" charset="-122"/>
                  </a:rPr>
                  <a:t>2                   </a:t>
                </a:r>
                <a:r>
                  <a:rPr lang="en-US" altLang="zh-CN" sz="1200" b="1" dirty="0">
                    <a:solidFill>
                      <a:srgbClr val="008000"/>
                    </a:solidFill>
                    <a:ea typeface="微软雅黑" panose="020B0503020204020204" pitchFamily="34" charset="-122"/>
                  </a:rPr>
                  <a:t>    C</a:t>
                </a:r>
                <a:r>
                  <a:rPr lang="en-US" altLang="zh-CN" sz="1200" b="1" baseline="-25000" dirty="0">
                    <a:solidFill>
                      <a:srgbClr val="008000"/>
                    </a:solidFill>
                    <a:ea typeface="微软雅黑" panose="020B0503020204020204" pitchFamily="34" charset="-122"/>
                  </a:rPr>
                  <a:t>1</a:t>
                </a:r>
                <a:endParaRPr lang="en-US" altLang="zh-CN" sz="1200" b="1" baseline="-25000" dirty="0">
                  <a:solidFill>
                    <a:srgbClr val="008000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18" name="Rectangle 15"/>
              <p:cNvSpPr>
                <a:spLocks noChangeArrowheads="1"/>
              </p:cNvSpPr>
              <p:nvPr/>
            </p:nvSpPr>
            <p:spPr bwMode="auto">
              <a:xfrm>
                <a:off x="998" y="272"/>
                <a:ext cx="732" cy="2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marL="469900" indent="-4699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algn="ctr" eaLnBrk="1" hangingPunct="1">
                  <a:buFont typeface="Wingdings" panose="05000000000000000000" pitchFamily="2" charset="2"/>
                  <a:buNone/>
                </a:pPr>
                <a:r>
                  <a:rPr lang="en-US" altLang="zh-CN" sz="2000" dirty="0">
                    <a:ea typeface="微软雅黑" panose="020B0503020204020204" pitchFamily="34" charset="-122"/>
                  </a:rPr>
                  <a:t> </a:t>
                </a:r>
                <a:r>
                  <a:rPr lang="en-US" altLang="zh-CN" sz="1600" b="1" dirty="0"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CLA  74182</a:t>
                </a:r>
                <a:endParaRPr lang="zh-CN" altLang="en-US" sz="1800" b="1" baseline="-25000" dirty="0">
                  <a:latin typeface="Segoe UI Black" panose="020B0A02040204020203" pitchFamily="34" charset="0"/>
                  <a:ea typeface="微软雅黑" panose="020B0503020204020204" pitchFamily="34" charset="-122"/>
                  <a:cs typeface="Segoe UI Black" panose="020B0A02040204020203" pitchFamily="34" charset="0"/>
                </a:endParaRPr>
              </a:p>
            </p:txBody>
          </p:sp>
          <p:sp>
            <p:nvSpPr>
              <p:cNvPr id="19" name="Rectangle 16"/>
              <p:cNvSpPr>
                <a:spLocks noChangeArrowheads="1"/>
              </p:cNvSpPr>
              <p:nvPr/>
            </p:nvSpPr>
            <p:spPr bwMode="auto">
              <a:xfrm>
                <a:off x="105" y="258"/>
                <a:ext cx="249" cy="2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marL="469900" indent="-4699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eaLnBrk="1" hangingPunct="1">
                  <a:buFont typeface="Wingdings" panose="05000000000000000000" pitchFamily="2" charset="2"/>
                  <a:buNone/>
                </a:pPr>
                <a:r>
                  <a:rPr lang="en-US" altLang="zh-CN" sz="1400" b="1" dirty="0">
                    <a:solidFill>
                      <a:srgbClr val="008000"/>
                    </a:solidFill>
                    <a:ea typeface="微软雅黑" panose="020B0503020204020204" pitchFamily="34" charset="-122"/>
                  </a:rPr>
                  <a:t>C</a:t>
                </a:r>
                <a:r>
                  <a:rPr lang="en-US" altLang="zh-CN" sz="1400" b="1" baseline="-25000" dirty="0">
                    <a:solidFill>
                      <a:srgbClr val="008000"/>
                    </a:solidFill>
                    <a:ea typeface="微软雅黑" panose="020B0503020204020204" pitchFamily="34" charset="-122"/>
                  </a:rPr>
                  <a:t>4</a:t>
                </a:r>
                <a:endParaRPr lang="en-US" altLang="zh-CN" sz="1400" b="1" baseline="-25000" dirty="0">
                  <a:solidFill>
                    <a:srgbClr val="008000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182" name="Rectangle 16"/>
              <p:cNvSpPr>
                <a:spLocks noChangeArrowheads="1"/>
              </p:cNvSpPr>
              <p:nvPr/>
            </p:nvSpPr>
            <p:spPr bwMode="auto">
              <a:xfrm>
                <a:off x="89" y="1159"/>
                <a:ext cx="318" cy="2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marL="469900" indent="-4699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eaLnBrk="1" hangingPunct="1">
                  <a:buFont typeface="Wingdings" panose="05000000000000000000" pitchFamily="2" charset="2"/>
                  <a:buNone/>
                </a:pPr>
                <a:r>
                  <a:rPr lang="en-US" altLang="zh-CN" sz="1400" b="1" dirty="0">
                    <a:solidFill>
                      <a:srgbClr val="008000"/>
                    </a:solidFill>
                    <a:ea typeface="微软雅黑" panose="020B0503020204020204" pitchFamily="34" charset="-122"/>
                  </a:rPr>
                  <a:t>C</a:t>
                </a:r>
                <a:r>
                  <a:rPr lang="en-US" altLang="zh-CN" sz="1400" b="1" baseline="-25000" dirty="0">
                    <a:solidFill>
                      <a:srgbClr val="008000"/>
                    </a:solidFill>
                    <a:ea typeface="微软雅黑" panose="020B0503020204020204" pitchFamily="34" charset="-122"/>
                  </a:rPr>
                  <a:t>32</a:t>
                </a:r>
                <a:endParaRPr lang="en-US" altLang="zh-CN" sz="1400" b="1" baseline="-25000" dirty="0">
                  <a:solidFill>
                    <a:srgbClr val="008000"/>
                  </a:solidFill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20" name="Group 18"/>
            <p:cNvGrpSpPr/>
            <p:nvPr/>
          </p:nvGrpSpPr>
          <p:grpSpPr bwMode="auto">
            <a:xfrm>
              <a:off x="2279849" y="3757763"/>
              <a:ext cx="1025524" cy="965200"/>
              <a:chOff x="0" y="26"/>
              <a:chExt cx="646" cy="608"/>
            </a:xfrm>
          </p:grpSpPr>
          <p:sp>
            <p:nvSpPr>
              <p:cNvPr id="21" name="Line 18"/>
              <p:cNvSpPr>
                <a:spLocks noChangeShapeType="1"/>
              </p:cNvSpPr>
              <p:nvPr/>
            </p:nvSpPr>
            <p:spPr bwMode="auto">
              <a:xfrm>
                <a:off x="0" y="335"/>
                <a:ext cx="181" cy="0"/>
              </a:xfrm>
              <a:prstGeom prst="line">
                <a:avLst/>
              </a:prstGeom>
              <a:noFill/>
              <a:ln w="12700">
                <a:solidFill>
                  <a:srgbClr val="00B050"/>
                </a:solidFill>
                <a:round/>
                <a:head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22" name="Line 19"/>
              <p:cNvSpPr>
                <a:spLocks noChangeShapeType="1"/>
              </p:cNvSpPr>
              <p:nvPr/>
            </p:nvSpPr>
            <p:spPr bwMode="auto">
              <a:xfrm>
                <a:off x="452" y="331"/>
                <a:ext cx="181" cy="0"/>
              </a:xfrm>
              <a:prstGeom prst="line">
                <a:avLst/>
              </a:prstGeom>
              <a:noFill/>
              <a:ln w="12700">
                <a:solidFill>
                  <a:srgbClr val="00B05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23" name="Line 20"/>
              <p:cNvSpPr>
                <a:spLocks noChangeShapeType="1"/>
              </p:cNvSpPr>
              <p:nvPr/>
            </p:nvSpPr>
            <p:spPr bwMode="auto">
              <a:xfrm>
                <a:off x="226" y="362"/>
                <a:ext cx="0" cy="2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24" name="Line 21"/>
              <p:cNvSpPr>
                <a:spLocks noChangeShapeType="1"/>
              </p:cNvSpPr>
              <p:nvPr/>
            </p:nvSpPr>
            <p:spPr bwMode="auto">
              <a:xfrm>
                <a:off x="272" y="362"/>
                <a:ext cx="0" cy="2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25" name="Line 22"/>
              <p:cNvSpPr>
                <a:spLocks noChangeShapeType="1"/>
              </p:cNvSpPr>
              <p:nvPr/>
            </p:nvSpPr>
            <p:spPr bwMode="auto">
              <a:xfrm>
                <a:off x="317" y="362"/>
                <a:ext cx="0" cy="2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26" name="Line 23"/>
              <p:cNvSpPr>
                <a:spLocks noChangeShapeType="1"/>
              </p:cNvSpPr>
              <p:nvPr/>
            </p:nvSpPr>
            <p:spPr bwMode="auto">
              <a:xfrm>
                <a:off x="362" y="362"/>
                <a:ext cx="0" cy="2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27" name="Line 24"/>
              <p:cNvSpPr>
                <a:spLocks noChangeShapeType="1"/>
              </p:cNvSpPr>
              <p:nvPr/>
            </p:nvSpPr>
            <p:spPr bwMode="auto">
              <a:xfrm>
                <a:off x="408" y="362"/>
                <a:ext cx="0" cy="2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28" name="Line 25"/>
              <p:cNvSpPr>
                <a:spLocks noChangeShapeType="1"/>
              </p:cNvSpPr>
              <p:nvPr/>
            </p:nvSpPr>
            <p:spPr bwMode="auto">
              <a:xfrm>
                <a:off x="453" y="362"/>
                <a:ext cx="0" cy="2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29" name="Line 26"/>
              <p:cNvSpPr>
                <a:spLocks noChangeShapeType="1"/>
              </p:cNvSpPr>
              <p:nvPr/>
            </p:nvSpPr>
            <p:spPr bwMode="auto">
              <a:xfrm>
                <a:off x="498" y="362"/>
                <a:ext cx="0" cy="2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32" name="Rectangle 29"/>
              <p:cNvSpPr>
                <a:spLocks noChangeArrowheads="1"/>
              </p:cNvSpPr>
              <p:nvPr/>
            </p:nvSpPr>
            <p:spPr bwMode="auto">
              <a:xfrm>
                <a:off x="135" y="180"/>
                <a:ext cx="454" cy="318"/>
              </a:xfrm>
              <a:prstGeom prst="rect">
                <a:avLst/>
              </a:prstGeom>
              <a:solidFill>
                <a:srgbClr val="CCFF66"/>
              </a:solidFill>
              <a:ln w="19050">
                <a:solidFill>
                  <a:srgbClr val="000000"/>
                </a:solidFill>
                <a:miter lim="800000"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>
                <a:lvl1pPr marL="469900" indent="-4699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eaLnBrk="1" hangingPunct="1">
                  <a:buFont typeface="Wingdings" panose="05000000000000000000" pitchFamily="2" charset="2"/>
                  <a:buNone/>
                </a:pPr>
                <a:r>
                  <a:rPr lang="en-US" altLang="zh-CN" sz="1800" dirty="0">
                    <a:latin typeface="宋体" panose="02010600030101010101" pitchFamily="2" charset="-122"/>
                    <a:ea typeface="微软雅黑" panose="020B0503020204020204" pitchFamily="34" charset="-122"/>
                  </a:rPr>
                  <a:t> </a:t>
                </a:r>
                <a:endParaRPr lang="en-US" altLang="zh-CN" sz="1800" baseline="-25000" dirty="0">
                  <a:solidFill>
                    <a:schemeClr val="folHlink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33" name="Rectangle 30"/>
              <p:cNvSpPr>
                <a:spLocks noChangeArrowheads="1"/>
              </p:cNvSpPr>
              <p:nvPr/>
            </p:nvSpPr>
            <p:spPr bwMode="auto">
              <a:xfrm>
                <a:off x="66" y="26"/>
                <a:ext cx="547" cy="2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marL="469900" indent="-4699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eaLnBrk="1" hangingPunct="1">
                  <a:buFont typeface="Wingdings" panose="05000000000000000000" pitchFamily="2" charset="2"/>
                  <a:buNone/>
                </a:pPr>
                <a:r>
                  <a:rPr lang="en-US" altLang="zh-CN" sz="1400" dirty="0">
                    <a:ea typeface="微软雅黑" panose="020B0503020204020204" pitchFamily="34" charset="-122"/>
                  </a:rPr>
                  <a:t> </a:t>
                </a:r>
                <a:r>
                  <a:rPr lang="en-US" altLang="zh-CN" sz="1400" b="1" dirty="0">
                    <a:ea typeface="微软雅黑" panose="020B0503020204020204" pitchFamily="34" charset="-122"/>
                  </a:rPr>
                  <a:t>P</a:t>
                </a:r>
                <a:r>
                  <a:rPr lang="en-US" altLang="zh-CN" sz="1400" b="1" baseline="30000" dirty="0">
                    <a:ea typeface="微软雅黑" panose="020B0503020204020204" pitchFamily="34" charset="-122"/>
                  </a:rPr>
                  <a:t>*</a:t>
                </a:r>
                <a:r>
                  <a:rPr lang="en-US" altLang="zh-CN" sz="1400" b="1" baseline="-25000" dirty="0">
                    <a:ea typeface="微软雅黑" panose="020B0503020204020204" pitchFamily="34" charset="-122"/>
                  </a:rPr>
                  <a:t>   </a:t>
                </a:r>
                <a:r>
                  <a:rPr lang="en-US" altLang="zh-CN" sz="1400" b="1" dirty="0">
                    <a:ea typeface="微软雅黑" panose="020B0503020204020204" pitchFamily="34" charset="-122"/>
                  </a:rPr>
                  <a:t>G</a:t>
                </a:r>
                <a:r>
                  <a:rPr lang="en-US" altLang="zh-CN" sz="1400" b="1" baseline="30000" dirty="0">
                    <a:ea typeface="微软雅黑" panose="020B0503020204020204" pitchFamily="34" charset="-122"/>
                  </a:rPr>
                  <a:t>*</a:t>
                </a:r>
                <a:endParaRPr lang="en-US" altLang="zh-CN" sz="1400" b="1" baseline="300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34" name="Rectangle 31"/>
              <p:cNvSpPr>
                <a:spLocks noChangeArrowheads="1"/>
              </p:cNvSpPr>
              <p:nvPr/>
            </p:nvSpPr>
            <p:spPr bwMode="auto">
              <a:xfrm>
                <a:off x="102" y="227"/>
                <a:ext cx="544" cy="2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marL="469900" indent="-4699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eaLnBrk="1" hangingPunct="1">
                  <a:buFont typeface="Wingdings" panose="05000000000000000000" pitchFamily="2" charset="2"/>
                  <a:buNone/>
                </a:pPr>
                <a:r>
                  <a:rPr lang="en-US" altLang="zh-CN" sz="1400" dirty="0">
                    <a:ea typeface="微软雅黑" panose="020B0503020204020204" pitchFamily="34" charset="-122"/>
                  </a:rPr>
                  <a:t> </a:t>
                </a:r>
                <a:r>
                  <a:rPr lang="en-US" altLang="zh-CN" sz="1400" b="1" dirty="0" err="1">
                    <a:ea typeface="微软雅黑" panose="020B0503020204020204" pitchFamily="34" charset="-122"/>
                  </a:rPr>
                  <a:t>C</a:t>
                </a:r>
                <a:r>
                  <a:rPr lang="en-US" altLang="zh-CN" sz="1400" b="1" baseline="-25000" dirty="0" err="1">
                    <a:ea typeface="微软雅黑" panose="020B0503020204020204" pitchFamily="34" charset="-122"/>
                  </a:rPr>
                  <a:t>out</a:t>
                </a:r>
                <a:r>
                  <a:rPr lang="en-US" altLang="zh-CN" sz="1400" b="1" baseline="-25000" dirty="0">
                    <a:ea typeface="微软雅黑" panose="020B0503020204020204" pitchFamily="34" charset="-122"/>
                  </a:rPr>
                  <a:t>  </a:t>
                </a:r>
                <a:r>
                  <a:rPr lang="en-US" altLang="zh-CN" sz="1400" b="1" dirty="0">
                    <a:ea typeface="微软雅黑" panose="020B0503020204020204" pitchFamily="34" charset="-122"/>
                  </a:rPr>
                  <a:t> C</a:t>
                </a:r>
                <a:r>
                  <a:rPr lang="en-US" altLang="zh-CN" sz="1400" b="1" baseline="-25000" dirty="0">
                    <a:ea typeface="微软雅黑" panose="020B0503020204020204" pitchFamily="34" charset="-122"/>
                  </a:rPr>
                  <a:t>0</a:t>
                </a:r>
                <a:endParaRPr lang="en-US" altLang="zh-CN" sz="1400" b="1" baseline="-25000" dirty="0"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35" name="Group 33"/>
            <p:cNvGrpSpPr/>
            <p:nvPr/>
          </p:nvGrpSpPr>
          <p:grpSpPr bwMode="auto">
            <a:xfrm>
              <a:off x="3292673" y="4002238"/>
              <a:ext cx="863600" cy="720725"/>
              <a:chOff x="48" y="180"/>
              <a:chExt cx="544" cy="454"/>
            </a:xfrm>
          </p:grpSpPr>
          <p:grpSp>
            <p:nvGrpSpPr>
              <p:cNvPr id="36" name="Group 34"/>
              <p:cNvGrpSpPr/>
              <p:nvPr/>
            </p:nvGrpSpPr>
            <p:grpSpPr bwMode="auto">
              <a:xfrm>
                <a:off x="90" y="180"/>
                <a:ext cx="500" cy="454"/>
                <a:chOff x="0" y="135"/>
                <a:chExt cx="500" cy="454"/>
              </a:xfrm>
            </p:grpSpPr>
            <p:sp>
              <p:nvSpPr>
                <p:cNvPr id="39" name="Line 34"/>
                <p:cNvSpPr>
                  <a:spLocks noChangeShapeType="1"/>
                </p:cNvSpPr>
                <p:nvPr/>
              </p:nvSpPr>
              <p:spPr bwMode="auto">
                <a:xfrm>
                  <a:off x="319" y="286"/>
                  <a:ext cx="181" cy="0"/>
                </a:xfrm>
                <a:prstGeom prst="line">
                  <a:avLst/>
                </a:prstGeom>
                <a:noFill/>
                <a:ln w="12700">
                  <a:solidFill>
                    <a:srgbClr val="00B050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 sz="2400"/>
                </a:p>
              </p:txBody>
            </p:sp>
            <p:sp>
              <p:nvSpPr>
                <p:cNvPr id="40" name="Line 35"/>
                <p:cNvSpPr>
                  <a:spLocks noChangeShapeType="1"/>
                </p:cNvSpPr>
                <p:nvPr/>
              </p:nvSpPr>
              <p:spPr bwMode="auto">
                <a:xfrm>
                  <a:off x="91" y="317"/>
                  <a:ext cx="0" cy="27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 sz="2400"/>
                </a:p>
              </p:txBody>
            </p:sp>
            <p:sp>
              <p:nvSpPr>
                <p:cNvPr id="41" name="Line 36"/>
                <p:cNvSpPr>
                  <a:spLocks noChangeShapeType="1"/>
                </p:cNvSpPr>
                <p:nvPr/>
              </p:nvSpPr>
              <p:spPr bwMode="auto">
                <a:xfrm>
                  <a:off x="137" y="317"/>
                  <a:ext cx="0" cy="27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 sz="2400"/>
                </a:p>
              </p:txBody>
            </p:sp>
            <p:sp>
              <p:nvSpPr>
                <p:cNvPr id="42" name="Line 37"/>
                <p:cNvSpPr>
                  <a:spLocks noChangeShapeType="1"/>
                </p:cNvSpPr>
                <p:nvPr/>
              </p:nvSpPr>
              <p:spPr bwMode="auto">
                <a:xfrm>
                  <a:off x="182" y="317"/>
                  <a:ext cx="0" cy="27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 sz="2400"/>
                </a:p>
              </p:txBody>
            </p:sp>
            <p:sp>
              <p:nvSpPr>
                <p:cNvPr id="43" name="Line 38"/>
                <p:cNvSpPr>
                  <a:spLocks noChangeShapeType="1"/>
                </p:cNvSpPr>
                <p:nvPr/>
              </p:nvSpPr>
              <p:spPr bwMode="auto">
                <a:xfrm>
                  <a:off x="227" y="317"/>
                  <a:ext cx="0" cy="27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 sz="2400"/>
                </a:p>
              </p:txBody>
            </p:sp>
            <p:sp>
              <p:nvSpPr>
                <p:cNvPr id="44" name="Line 39"/>
                <p:cNvSpPr>
                  <a:spLocks noChangeShapeType="1"/>
                </p:cNvSpPr>
                <p:nvPr/>
              </p:nvSpPr>
              <p:spPr bwMode="auto">
                <a:xfrm>
                  <a:off x="273" y="317"/>
                  <a:ext cx="0" cy="27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 sz="2400"/>
                </a:p>
              </p:txBody>
            </p:sp>
            <p:sp>
              <p:nvSpPr>
                <p:cNvPr id="45" name="Line 40"/>
                <p:cNvSpPr>
                  <a:spLocks noChangeShapeType="1"/>
                </p:cNvSpPr>
                <p:nvPr/>
              </p:nvSpPr>
              <p:spPr bwMode="auto">
                <a:xfrm>
                  <a:off x="318" y="317"/>
                  <a:ext cx="0" cy="27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 sz="2400"/>
                </a:p>
              </p:txBody>
            </p:sp>
            <p:sp>
              <p:nvSpPr>
                <p:cNvPr id="46" name="Line 41"/>
                <p:cNvSpPr>
                  <a:spLocks noChangeShapeType="1"/>
                </p:cNvSpPr>
                <p:nvPr/>
              </p:nvSpPr>
              <p:spPr bwMode="auto">
                <a:xfrm>
                  <a:off x="363" y="317"/>
                  <a:ext cx="0" cy="27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 sz="2400"/>
                </a:p>
              </p:txBody>
            </p:sp>
            <p:sp>
              <p:nvSpPr>
                <p:cNvPr id="49" name="Rectangle 44"/>
                <p:cNvSpPr>
                  <a:spLocks noChangeArrowheads="1"/>
                </p:cNvSpPr>
                <p:nvPr/>
              </p:nvSpPr>
              <p:spPr bwMode="auto">
                <a:xfrm>
                  <a:off x="0" y="135"/>
                  <a:ext cx="454" cy="318"/>
                </a:xfrm>
                <a:prstGeom prst="rect">
                  <a:avLst/>
                </a:prstGeom>
                <a:solidFill>
                  <a:srgbClr val="CCFF66"/>
                </a:solidFill>
                <a:ln w="19050">
                  <a:solidFill>
                    <a:srgbClr val="000000"/>
                  </a:solidFill>
                  <a:miter lim="800000"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>
                  <a:lvl1pPr marL="469900" indent="-469900">
                    <a:lnSpc>
                      <a:spcPct val="120000"/>
                    </a:lnSpc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o"/>
                    <a:defRPr sz="30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1pPr>
                  <a:lvl2pPr marL="742950" indent="-285750">
                    <a:lnSpc>
                      <a:spcPct val="120000"/>
                    </a:lnSpc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sz="26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2pPr>
                  <a:lvl3pPr marL="1143000" indent="-228600">
                    <a:lnSpc>
                      <a:spcPct val="120000"/>
                    </a:lnSpc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o"/>
                    <a:defRPr sz="23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3pPr>
                  <a:lvl4pPr marL="1600200" indent="-228600">
                    <a:lnSpc>
                      <a:spcPct val="120000"/>
                    </a:lnSpc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4pPr>
                  <a:lvl5pPr marL="2057400" indent="-228600">
                    <a:lnSpc>
                      <a:spcPct val="120000"/>
                    </a:lnSpc>
                    <a:spcBef>
                      <a:spcPct val="25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5pPr>
                  <a:lvl6pPr marL="2514600" indent="-228600" eaLnBrk="0" fontAlgn="base" hangingPunct="0">
                    <a:lnSpc>
                      <a:spcPct val="120000"/>
                    </a:lnSpc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6pPr>
                  <a:lvl7pPr marL="2971800" indent="-228600" eaLnBrk="0" fontAlgn="base" hangingPunct="0">
                    <a:lnSpc>
                      <a:spcPct val="120000"/>
                    </a:lnSpc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7pPr>
                  <a:lvl8pPr marL="3429000" indent="-228600" eaLnBrk="0" fontAlgn="base" hangingPunct="0">
                    <a:lnSpc>
                      <a:spcPct val="120000"/>
                    </a:lnSpc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8pPr>
                  <a:lvl9pPr marL="3886200" indent="-228600" eaLnBrk="0" fontAlgn="base" hangingPunct="0">
                    <a:lnSpc>
                      <a:spcPct val="120000"/>
                    </a:lnSpc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9pPr>
                </a:lstStyle>
                <a:p>
                  <a:pPr eaLnBrk="1" hangingPunct="1">
                    <a:buFont typeface="Wingdings" panose="05000000000000000000" pitchFamily="2" charset="2"/>
                    <a:buNone/>
                  </a:pPr>
                  <a:r>
                    <a:rPr lang="en-US" altLang="zh-CN" sz="1800" dirty="0">
                      <a:latin typeface="宋体" panose="02010600030101010101" pitchFamily="2" charset="-122"/>
                      <a:ea typeface="微软雅黑" panose="020B0503020204020204" pitchFamily="34" charset="-122"/>
                    </a:rPr>
                    <a:t> </a:t>
                  </a:r>
                  <a:endParaRPr lang="en-US" altLang="zh-CN" sz="1800" baseline="-25000" dirty="0">
                    <a:solidFill>
                      <a:schemeClr val="folHlink"/>
                    </a:solidFill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38" name="Rectangle 46"/>
              <p:cNvSpPr>
                <a:spLocks noChangeArrowheads="1"/>
              </p:cNvSpPr>
              <p:nvPr/>
            </p:nvSpPr>
            <p:spPr bwMode="auto">
              <a:xfrm>
                <a:off x="48" y="224"/>
                <a:ext cx="544" cy="2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marL="469900" indent="-4699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eaLnBrk="1" hangingPunct="1">
                  <a:buFont typeface="Wingdings" panose="05000000000000000000" pitchFamily="2" charset="2"/>
                  <a:buNone/>
                </a:pPr>
                <a:r>
                  <a:rPr lang="en-US" altLang="zh-CN" sz="1400" dirty="0">
                    <a:ea typeface="微软雅黑" panose="020B0503020204020204" pitchFamily="34" charset="-122"/>
                  </a:rPr>
                  <a:t> </a:t>
                </a:r>
                <a:r>
                  <a:rPr lang="en-US" altLang="zh-CN" sz="1400" b="1" dirty="0" err="1">
                    <a:ea typeface="微软雅黑" panose="020B0503020204020204" pitchFamily="34" charset="-122"/>
                  </a:rPr>
                  <a:t>C</a:t>
                </a:r>
                <a:r>
                  <a:rPr lang="en-US" altLang="zh-CN" sz="1400" b="1" baseline="-25000" dirty="0" err="1">
                    <a:ea typeface="微软雅黑" panose="020B0503020204020204" pitchFamily="34" charset="-122"/>
                  </a:rPr>
                  <a:t>out</a:t>
                </a:r>
                <a:r>
                  <a:rPr lang="en-US" altLang="zh-CN" sz="1400" b="1" baseline="-25000" dirty="0">
                    <a:ea typeface="微软雅黑" panose="020B0503020204020204" pitchFamily="34" charset="-122"/>
                  </a:rPr>
                  <a:t> </a:t>
                </a:r>
                <a:r>
                  <a:rPr lang="en-US" altLang="zh-CN" sz="1400" b="1" dirty="0">
                    <a:ea typeface="微软雅黑" panose="020B0503020204020204" pitchFamily="34" charset="-122"/>
                  </a:rPr>
                  <a:t>  C</a:t>
                </a:r>
                <a:r>
                  <a:rPr lang="en-US" altLang="zh-CN" sz="1400" b="1" baseline="-25000" dirty="0">
                    <a:ea typeface="微软雅黑" panose="020B0503020204020204" pitchFamily="34" charset="-122"/>
                  </a:rPr>
                  <a:t>0</a:t>
                </a:r>
                <a:endParaRPr lang="en-US" altLang="zh-CN" sz="1400" b="1" baseline="-25000" dirty="0"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50" name="Line 47"/>
            <p:cNvSpPr>
              <a:spLocks noChangeShapeType="1"/>
            </p:cNvSpPr>
            <p:nvPr/>
          </p:nvSpPr>
          <p:spPr bwMode="auto">
            <a:xfrm>
              <a:off x="3000573" y="3068788"/>
              <a:ext cx="0" cy="9334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grpSp>
          <p:nvGrpSpPr>
            <p:cNvPr id="51" name="Group 49"/>
            <p:cNvGrpSpPr/>
            <p:nvPr/>
          </p:nvGrpSpPr>
          <p:grpSpPr bwMode="auto">
            <a:xfrm>
              <a:off x="3576835" y="3068788"/>
              <a:ext cx="287338" cy="933450"/>
              <a:chOff x="0" y="0"/>
              <a:chExt cx="181" cy="588"/>
            </a:xfrm>
          </p:grpSpPr>
          <p:sp>
            <p:nvSpPr>
              <p:cNvPr id="52" name="Line 49"/>
              <p:cNvSpPr>
                <a:spLocks noChangeShapeType="1"/>
              </p:cNvSpPr>
              <p:nvPr/>
            </p:nvSpPr>
            <p:spPr bwMode="auto">
              <a:xfrm>
                <a:off x="0" y="0"/>
                <a:ext cx="0" cy="58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53" name="Line 50"/>
              <p:cNvSpPr>
                <a:spLocks noChangeShapeType="1"/>
              </p:cNvSpPr>
              <p:nvPr/>
            </p:nvSpPr>
            <p:spPr bwMode="auto">
              <a:xfrm>
                <a:off x="181" y="0"/>
                <a:ext cx="0" cy="58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</p:grpSp>
        <p:grpSp>
          <p:nvGrpSpPr>
            <p:cNvPr id="54" name="Group 52"/>
            <p:cNvGrpSpPr/>
            <p:nvPr/>
          </p:nvGrpSpPr>
          <p:grpSpPr bwMode="auto">
            <a:xfrm>
              <a:off x="4440436" y="3068788"/>
              <a:ext cx="288925" cy="933450"/>
              <a:chOff x="0" y="0"/>
              <a:chExt cx="182" cy="588"/>
            </a:xfrm>
          </p:grpSpPr>
          <p:sp>
            <p:nvSpPr>
              <p:cNvPr id="55" name="Line 52"/>
              <p:cNvSpPr>
                <a:spLocks noChangeShapeType="1"/>
              </p:cNvSpPr>
              <p:nvPr/>
            </p:nvSpPr>
            <p:spPr bwMode="auto">
              <a:xfrm flipH="1">
                <a:off x="0" y="0"/>
                <a:ext cx="0" cy="58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56" name="Line 53"/>
              <p:cNvSpPr>
                <a:spLocks noChangeShapeType="1"/>
              </p:cNvSpPr>
              <p:nvPr/>
            </p:nvSpPr>
            <p:spPr bwMode="auto">
              <a:xfrm>
                <a:off x="182" y="0"/>
                <a:ext cx="0" cy="58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</p:grpSp>
        <p:grpSp>
          <p:nvGrpSpPr>
            <p:cNvPr id="57" name="Group 55"/>
            <p:cNvGrpSpPr/>
            <p:nvPr/>
          </p:nvGrpSpPr>
          <p:grpSpPr bwMode="auto">
            <a:xfrm>
              <a:off x="5304036" y="3068788"/>
              <a:ext cx="288925" cy="933450"/>
              <a:chOff x="0" y="0"/>
              <a:chExt cx="182" cy="588"/>
            </a:xfrm>
          </p:grpSpPr>
          <p:sp>
            <p:nvSpPr>
              <p:cNvPr id="58" name="Line 55"/>
              <p:cNvSpPr>
                <a:spLocks noChangeShapeType="1"/>
              </p:cNvSpPr>
              <p:nvPr/>
            </p:nvSpPr>
            <p:spPr bwMode="auto">
              <a:xfrm>
                <a:off x="0" y="0"/>
                <a:ext cx="0" cy="58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59" name="Line 56"/>
              <p:cNvSpPr>
                <a:spLocks noChangeShapeType="1"/>
              </p:cNvSpPr>
              <p:nvPr/>
            </p:nvSpPr>
            <p:spPr bwMode="auto">
              <a:xfrm flipH="1">
                <a:off x="182" y="0"/>
                <a:ext cx="0" cy="58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</p:grpSp>
        <p:sp>
          <p:nvSpPr>
            <p:cNvPr id="60" name="Line 57"/>
            <p:cNvSpPr>
              <a:spLocks noChangeShapeType="1"/>
            </p:cNvSpPr>
            <p:nvPr/>
          </p:nvSpPr>
          <p:spPr bwMode="auto">
            <a:xfrm>
              <a:off x="4153098" y="3088653"/>
              <a:ext cx="0" cy="1150937"/>
            </a:xfrm>
            <a:prstGeom prst="line">
              <a:avLst/>
            </a:prstGeom>
            <a:noFill/>
            <a:ln w="12700">
              <a:solidFill>
                <a:srgbClr val="00B05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61" name="Line 58"/>
            <p:cNvSpPr>
              <a:spLocks noChangeShapeType="1"/>
            </p:cNvSpPr>
            <p:nvPr/>
          </p:nvSpPr>
          <p:spPr bwMode="auto">
            <a:xfrm>
              <a:off x="5016698" y="3088653"/>
              <a:ext cx="0" cy="1150937"/>
            </a:xfrm>
            <a:prstGeom prst="line">
              <a:avLst/>
            </a:prstGeom>
            <a:noFill/>
            <a:ln w="12700">
              <a:solidFill>
                <a:srgbClr val="00B05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115" name="Line 112"/>
            <p:cNvSpPr>
              <a:spLocks noChangeShapeType="1"/>
            </p:cNvSpPr>
            <p:nvPr/>
          </p:nvSpPr>
          <p:spPr bwMode="auto">
            <a:xfrm flipH="1">
              <a:off x="5808860" y="4235617"/>
              <a:ext cx="304266" cy="0"/>
            </a:xfrm>
            <a:prstGeom prst="line">
              <a:avLst/>
            </a:prstGeom>
            <a:noFill/>
            <a:ln w="12700">
              <a:solidFill>
                <a:srgbClr val="00B05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grpSp>
          <p:nvGrpSpPr>
            <p:cNvPr id="116" name="Group 114"/>
            <p:cNvGrpSpPr/>
            <p:nvPr/>
          </p:nvGrpSpPr>
          <p:grpSpPr bwMode="auto">
            <a:xfrm>
              <a:off x="4162624" y="4003825"/>
              <a:ext cx="863600" cy="720725"/>
              <a:chOff x="52" y="180"/>
              <a:chExt cx="544" cy="454"/>
            </a:xfrm>
          </p:grpSpPr>
          <p:grpSp>
            <p:nvGrpSpPr>
              <p:cNvPr id="117" name="Group 115"/>
              <p:cNvGrpSpPr/>
              <p:nvPr/>
            </p:nvGrpSpPr>
            <p:grpSpPr bwMode="auto">
              <a:xfrm>
                <a:off x="90" y="180"/>
                <a:ext cx="500" cy="454"/>
                <a:chOff x="0" y="135"/>
                <a:chExt cx="500" cy="454"/>
              </a:xfrm>
            </p:grpSpPr>
            <p:sp>
              <p:nvSpPr>
                <p:cNvPr id="120" name="Line 115"/>
                <p:cNvSpPr>
                  <a:spLocks noChangeShapeType="1"/>
                </p:cNvSpPr>
                <p:nvPr/>
              </p:nvSpPr>
              <p:spPr bwMode="auto">
                <a:xfrm>
                  <a:off x="319" y="286"/>
                  <a:ext cx="181" cy="0"/>
                </a:xfrm>
                <a:prstGeom prst="line">
                  <a:avLst/>
                </a:prstGeom>
                <a:noFill/>
                <a:ln w="12700">
                  <a:solidFill>
                    <a:srgbClr val="00B050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 sz="2400"/>
                </a:p>
              </p:txBody>
            </p:sp>
            <p:sp>
              <p:nvSpPr>
                <p:cNvPr id="121" name="Line 116"/>
                <p:cNvSpPr>
                  <a:spLocks noChangeShapeType="1"/>
                </p:cNvSpPr>
                <p:nvPr/>
              </p:nvSpPr>
              <p:spPr bwMode="auto">
                <a:xfrm>
                  <a:off x="91" y="317"/>
                  <a:ext cx="0" cy="27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 sz="2400"/>
                </a:p>
              </p:txBody>
            </p:sp>
            <p:sp>
              <p:nvSpPr>
                <p:cNvPr id="122" name="Line 117"/>
                <p:cNvSpPr>
                  <a:spLocks noChangeShapeType="1"/>
                </p:cNvSpPr>
                <p:nvPr/>
              </p:nvSpPr>
              <p:spPr bwMode="auto">
                <a:xfrm>
                  <a:off x="137" y="317"/>
                  <a:ext cx="0" cy="27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 sz="2400"/>
                </a:p>
              </p:txBody>
            </p:sp>
            <p:sp>
              <p:nvSpPr>
                <p:cNvPr id="123" name="Line 118"/>
                <p:cNvSpPr>
                  <a:spLocks noChangeShapeType="1"/>
                </p:cNvSpPr>
                <p:nvPr/>
              </p:nvSpPr>
              <p:spPr bwMode="auto">
                <a:xfrm>
                  <a:off x="182" y="317"/>
                  <a:ext cx="0" cy="27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 sz="2400"/>
                </a:p>
              </p:txBody>
            </p:sp>
            <p:sp>
              <p:nvSpPr>
                <p:cNvPr id="124" name="Line 119"/>
                <p:cNvSpPr>
                  <a:spLocks noChangeShapeType="1"/>
                </p:cNvSpPr>
                <p:nvPr/>
              </p:nvSpPr>
              <p:spPr bwMode="auto">
                <a:xfrm>
                  <a:off x="227" y="317"/>
                  <a:ext cx="0" cy="27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 sz="2400"/>
                </a:p>
              </p:txBody>
            </p:sp>
            <p:sp>
              <p:nvSpPr>
                <p:cNvPr id="125" name="Line 120"/>
                <p:cNvSpPr>
                  <a:spLocks noChangeShapeType="1"/>
                </p:cNvSpPr>
                <p:nvPr/>
              </p:nvSpPr>
              <p:spPr bwMode="auto">
                <a:xfrm>
                  <a:off x="273" y="317"/>
                  <a:ext cx="0" cy="27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 sz="2400"/>
                </a:p>
              </p:txBody>
            </p:sp>
            <p:sp>
              <p:nvSpPr>
                <p:cNvPr id="126" name="Line 121"/>
                <p:cNvSpPr>
                  <a:spLocks noChangeShapeType="1"/>
                </p:cNvSpPr>
                <p:nvPr/>
              </p:nvSpPr>
              <p:spPr bwMode="auto">
                <a:xfrm>
                  <a:off x="318" y="317"/>
                  <a:ext cx="0" cy="27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 sz="2400"/>
                </a:p>
              </p:txBody>
            </p:sp>
            <p:sp>
              <p:nvSpPr>
                <p:cNvPr id="127" name="Line 122"/>
                <p:cNvSpPr>
                  <a:spLocks noChangeShapeType="1"/>
                </p:cNvSpPr>
                <p:nvPr/>
              </p:nvSpPr>
              <p:spPr bwMode="auto">
                <a:xfrm>
                  <a:off x="363" y="317"/>
                  <a:ext cx="0" cy="27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 sz="2400"/>
                </a:p>
              </p:txBody>
            </p:sp>
            <p:sp>
              <p:nvSpPr>
                <p:cNvPr id="130" name="Rectangle 125"/>
                <p:cNvSpPr>
                  <a:spLocks noChangeArrowheads="1"/>
                </p:cNvSpPr>
                <p:nvPr/>
              </p:nvSpPr>
              <p:spPr bwMode="auto">
                <a:xfrm>
                  <a:off x="0" y="135"/>
                  <a:ext cx="454" cy="318"/>
                </a:xfrm>
                <a:prstGeom prst="rect">
                  <a:avLst/>
                </a:prstGeom>
                <a:solidFill>
                  <a:srgbClr val="CCFF66"/>
                </a:solidFill>
                <a:ln w="19050">
                  <a:solidFill>
                    <a:srgbClr val="000000"/>
                  </a:solidFill>
                  <a:miter lim="800000"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>
                  <a:lvl1pPr marL="469900" indent="-469900">
                    <a:lnSpc>
                      <a:spcPct val="120000"/>
                    </a:lnSpc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o"/>
                    <a:defRPr sz="30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1pPr>
                  <a:lvl2pPr marL="742950" indent="-285750">
                    <a:lnSpc>
                      <a:spcPct val="120000"/>
                    </a:lnSpc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sz="26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2pPr>
                  <a:lvl3pPr marL="1143000" indent="-228600">
                    <a:lnSpc>
                      <a:spcPct val="120000"/>
                    </a:lnSpc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o"/>
                    <a:defRPr sz="23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3pPr>
                  <a:lvl4pPr marL="1600200" indent="-228600">
                    <a:lnSpc>
                      <a:spcPct val="120000"/>
                    </a:lnSpc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4pPr>
                  <a:lvl5pPr marL="2057400" indent="-228600">
                    <a:lnSpc>
                      <a:spcPct val="120000"/>
                    </a:lnSpc>
                    <a:spcBef>
                      <a:spcPct val="25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5pPr>
                  <a:lvl6pPr marL="2514600" indent="-228600" eaLnBrk="0" fontAlgn="base" hangingPunct="0">
                    <a:lnSpc>
                      <a:spcPct val="120000"/>
                    </a:lnSpc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6pPr>
                  <a:lvl7pPr marL="2971800" indent="-228600" eaLnBrk="0" fontAlgn="base" hangingPunct="0">
                    <a:lnSpc>
                      <a:spcPct val="120000"/>
                    </a:lnSpc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7pPr>
                  <a:lvl8pPr marL="3429000" indent="-228600" eaLnBrk="0" fontAlgn="base" hangingPunct="0">
                    <a:lnSpc>
                      <a:spcPct val="120000"/>
                    </a:lnSpc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8pPr>
                  <a:lvl9pPr marL="3886200" indent="-228600" eaLnBrk="0" fontAlgn="base" hangingPunct="0">
                    <a:lnSpc>
                      <a:spcPct val="120000"/>
                    </a:lnSpc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9pPr>
                </a:lstStyle>
                <a:p>
                  <a:pPr eaLnBrk="1" hangingPunct="1">
                    <a:buFont typeface="Wingdings" panose="05000000000000000000" pitchFamily="2" charset="2"/>
                    <a:buNone/>
                  </a:pPr>
                  <a:r>
                    <a:rPr lang="en-US" altLang="zh-CN" sz="1800" dirty="0">
                      <a:latin typeface="宋体" panose="02010600030101010101" pitchFamily="2" charset="-122"/>
                      <a:ea typeface="微软雅黑" panose="020B0503020204020204" pitchFamily="34" charset="-122"/>
                    </a:rPr>
                    <a:t> </a:t>
                  </a:r>
                  <a:endParaRPr lang="en-US" altLang="zh-CN" sz="1800" baseline="-25000" dirty="0">
                    <a:solidFill>
                      <a:schemeClr val="folHlink"/>
                    </a:solidFill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119" name="Rectangle 127"/>
              <p:cNvSpPr>
                <a:spLocks noChangeArrowheads="1"/>
              </p:cNvSpPr>
              <p:nvPr/>
            </p:nvSpPr>
            <p:spPr bwMode="auto">
              <a:xfrm>
                <a:off x="52" y="221"/>
                <a:ext cx="544" cy="2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marL="469900" indent="-4699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eaLnBrk="1" hangingPunct="1">
                  <a:buFont typeface="Wingdings" panose="05000000000000000000" pitchFamily="2" charset="2"/>
                  <a:buNone/>
                </a:pPr>
                <a:r>
                  <a:rPr lang="en-US" altLang="zh-CN" sz="1400" dirty="0">
                    <a:ea typeface="微软雅黑" panose="020B0503020204020204" pitchFamily="34" charset="-122"/>
                  </a:rPr>
                  <a:t> </a:t>
                </a:r>
                <a:r>
                  <a:rPr lang="en-US" altLang="zh-CN" sz="1400" b="1" dirty="0" err="1">
                    <a:ea typeface="微软雅黑" panose="020B0503020204020204" pitchFamily="34" charset="-122"/>
                  </a:rPr>
                  <a:t>C</a:t>
                </a:r>
                <a:r>
                  <a:rPr lang="en-US" altLang="zh-CN" sz="1400" b="1" baseline="-25000" dirty="0" err="1">
                    <a:ea typeface="微软雅黑" panose="020B0503020204020204" pitchFamily="34" charset="-122"/>
                  </a:rPr>
                  <a:t>out</a:t>
                </a:r>
                <a:r>
                  <a:rPr lang="en-US" altLang="zh-CN" sz="1400" b="1" baseline="-25000" dirty="0">
                    <a:ea typeface="微软雅黑" panose="020B0503020204020204" pitchFamily="34" charset="-122"/>
                  </a:rPr>
                  <a:t>  </a:t>
                </a:r>
                <a:r>
                  <a:rPr lang="en-US" altLang="zh-CN" sz="1400" b="1" dirty="0">
                    <a:ea typeface="微软雅黑" panose="020B0503020204020204" pitchFamily="34" charset="-122"/>
                  </a:rPr>
                  <a:t> C</a:t>
                </a:r>
                <a:r>
                  <a:rPr lang="en-US" altLang="zh-CN" sz="1400" b="1" baseline="-25000" dirty="0">
                    <a:ea typeface="微软雅黑" panose="020B0503020204020204" pitchFamily="34" charset="-122"/>
                  </a:rPr>
                  <a:t>0</a:t>
                </a:r>
                <a:endParaRPr lang="en-US" altLang="zh-CN" sz="1400" b="1" baseline="-25000" dirty="0"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31" name="Group 129"/>
            <p:cNvGrpSpPr/>
            <p:nvPr/>
          </p:nvGrpSpPr>
          <p:grpSpPr bwMode="auto">
            <a:xfrm>
              <a:off x="5032574" y="4003825"/>
              <a:ext cx="863600" cy="720725"/>
              <a:chOff x="56" y="180"/>
              <a:chExt cx="544" cy="454"/>
            </a:xfrm>
          </p:grpSpPr>
          <p:grpSp>
            <p:nvGrpSpPr>
              <p:cNvPr id="132" name="Group 130"/>
              <p:cNvGrpSpPr/>
              <p:nvPr/>
            </p:nvGrpSpPr>
            <p:grpSpPr bwMode="auto">
              <a:xfrm>
                <a:off x="90" y="180"/>
                <a:ext cx="454" cy="454"/>
                <a:chOff x="0" y="135"/>
                <a:chExt cx="454" cy="454"/>
              </a:xfrm>
            </p:grpSpPr>
            <p:sp>
              <p:nvSpPr>
                <p:cNvPr id="136" name="Line 131"/>
                <p:cNvSpPr>
                  <a:spLocks noChangeShapeType="1"/>
                </p:cNvSpPr>
                <p:nvPr/>
              </p:nvSpPr>
              <p:spPr bwMode="auto">
                <a:xfrm>
                  <a:off x="91" y="317"/>
                  <a:ext cx="0" cy="27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 sz="2400"/>
                </a:p>
              </p:txBody>
            </p:sp>
            <p:sp>
              <p:nvSpPr>
                <p:cNvPr id="137" name="Line 132"/>
                <p:cNvSpPr>
                  <a:spLocks noChangeShapeType="1"/>
                </p:cNvSpPr>
                <p:nvPr/>
              </p:nvSpPr>
              <p:spPr bwMode="auto">
                <a:xfrm>
                  <a:off x="137" y="317"/>
                  <a:ext cx="0" cy="27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 sz="2400"/>
                </a:p>
              </p:txBody>
            </p:sp>
            <p:sp>
              <p:nvSpPr>
                <p:cNvPr id="138" name="Line 133"/>
                <p:cNvSpPr>
                  <a:spLocks noChangeShapeType="1"/>
                </p:cNvSpPr>
                <p:nvPr/>
              </p:nvSpPr>
              <p:spPr bwMode="auto">
                <a:xfrm>
                  <a:off x="182" y="317"/>
                  <a:ext cx="0" cy="27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 sz="2400"/>
                </a:p>
              </p:txBody>
            </p:sp>
            <p:sp>
              <p:nvSpPr>
                <p:cNvPr id="139" name="Line 134"/>
                <p:cNvSpPr>
                  <a:spLocks noChangeShapeType="1"/>
                </p:cNvSpPr>
                <p:nvPr/>
              </p:nvSpPr>
              <p:spPr bwMode="auto">
                <a:xfrm>
                  <a:off x="227" y="317"/>
                  <a:ext cx="0" cy="27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 sz="2400"/>
                </a:p>
              </p:txBody>
            </p:sp>
            <p:sp>
              <p:nvSpPr>
                <p:cNvPr id="140" name="Line 135"/>
                <p:cNvSpPr>
                  <a:spLocks noChangeShapeType="1"/>
                </p:cNvSpPr>
                <p:nvPr/>
              </p:nvSpPr>
              <p:spPr bwMode="auto">
                <a:xfrm>
                  <a:off x="273" y="317"/>
                  <a:ext cx="0" cy="27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 sz="2400"/>
                </a:p>
              </p:txBody>
            </p:sp>
            <p:sp>
              <p:nvSpPr>
                <p:cNvPr id="141" name="Line 136"/>
                <p:cNvSpPr>
                  <a:spLocks noChangeShapeType="1"/>
                </p:cNvSpPr>
                <p:nvPr/>
              </p:nvSpPr>
              <p:spPr bwMode="auto">
                <a:xfrm>
                  <a:off x="318" y="317"/>
                  <a:ext cx="0" cy="27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 sz="2400"/>
                </a:p>
              </p:txBody>
            </p:sp>
            <p:sp>
              <p:nvSpPr>
                <p:cNvPr id="142" name="Line 137"/>
                <p:cNvSpPr>
                  <a:spLocks noChangeShapeType="1"/>
                </p:cNvSpPr>
                <p:nvPr/>
              </p:nvSpPr>
              <p:spPr bwMode="auto">
                <a:xfrm>
                  <a:off x="363" y="317"/>
                  <a:ext cx="0" cy="27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 sz="2400"/>
                </a:p>
              </p:txBody>
            </p:sp>
            <p:sp>
              <p:nvSpPr>
                <p:cNvPr id="145" name="Rectangle 140"/>
                <p:cNvSpPr>
                  <a:spLocks noChangeArrowheads="1"/>
                </p:cNvSpPr>
                <p:nvPr/>
              </p:nvSpPr>
              <p:spPr bwMode="auto">
                <a:xfrm>
                  <a:off x="0" y="135"/>
                  <a:ext cx="454" cy="318"/>
                </a:xfrm>
                <a:prstGeom prst="rect">
                  <a:avLst/>
                </a:prstGeom>
                <a:solidFill>
                  <a:srgbClr val="CCFF66"/>
                </a:solidFill>
                <a:ln w="19050">
                  <a:solidFill>
                    <a:srgbClr val="000000"/>
                  </a:solidFill>
                  <a:miter lim="800000"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>
                  <a:lvl1pPr marL="469900" indent="-469900">
                    <a:lnSpc>
                      <a:spcPct val="120000"/>
                    </a:lnSpc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o"/>
                    <a:defRPr sz="30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1pPr>
                  <a:lvl2pPr marL="742950" indent="-285750">
                    <a:lnSpc>
                      <a:spcPct val="120000"/>
                    </a:lnSpc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sz="26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2pPr>
                  <a:lvl3pPr marL="1143000" indent="-228600">
                    <a:lnSpc>
                      <a:spcPct val="120000"/>
                    </a:lnSpc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o"/>
                    <a:defRPr sz="23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3pPr>
                  <a:lvl4pPr marL="1600200" indent="-228600">
                    <a:lnSpc>
                      <a:spcPct val="120000"/>
                    </a:lnSpc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4pPr>
                  <a:lvl5pPr marL="2057400" indent="-228600">
                    <a:lnSpc>
                      <a:spcPct val="120000"/>
                    </a:lnSpc>
                    <a:spcBef>
                      <a:spcPct val="25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5pPr>
                  <a:lvl6pPr marL="2514600" indent="-228600" eaLnBrk="0" fontAlgn="base" hangingPunct="0">
                    <a:lnSpc>
                      <a:spcPct val="120000"/>
                    </a:lnSpc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6pPr>
                  <a:lvl7pPr marL="2971800" indent="-228600" eaLnBrk="0" fontAlgn="base" hangingPunct="0">
                    <a:lnSpc>
                      <a:spcPct val="120000"/>
                    </a:lnSpc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7pPr>
                  <a:lvl8pPr marL="3429000" indent="-228600" eaLnBrk="0" fontAlgn="base" hangingPunct="0">
                    <a:lnSpc>
                      <a:spcPct val="120000"/>
                    </a:lnSpc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8pPr>
                  <a:lvl9pPr marL="3886200" indent="-228600" eaLnBrk="0" fontAlgn="base" hangingPunct="0">
                    <a:lnSpc>
                      <a:spcPct val="120000"/>
                    </a:lnSpc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9pPr>
                </a:lstStyle>
                <a:p>
                  <a:pPr eaLnBrk="1" hangingPunct="1">
                    <a:buFont typeface="Wingdings" panose="05000000000000000000" pitchFamily="2" charset="2"/>
                    <a:buNone/>
                  </a:pPr>
                  <a:r>
                    <a:rPr lang="en-US" altLang="zh-CN" sz="1800" dirty="0">
                      <a:latin typeface="宋体" panose="02010600030101010101" pitchFamily="2" charset="-122"/>
                      <a:ea typeface="微软雅黑" panose="020B0503020204020204" pitchFamily="34" charset="-122"/>
                    </a:rPr>
                    <a:t> </a:t>
                  </a:r>
                  <a:endParaRPr lang="en-US" altLang="zh-CN" sz="1800" baseline="-25000" dirty="0">
                    <a:solidFill>
                      <a:schemeClr val="folHlink"/>
                    </a:solidFill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134" name="Rectangle 142"/>
              <p:cNvSpPr>
                <a:spLocks noChangeArrowheads="1"/>
              </p:cNvSpPr>
              <p:nvPr/>
            </p:nvSpPr>
            <p:spPr bwMode="auto">
              <a:xfrm>
                <a:off x="56" y="217"/>
                <a:ext cx="544" cy="2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marL="469900" indent="-4699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eaLnBrk="1" hangingPunct="1">
                  <a:buFont typeface="Wingdings" panose="05000000000000000000" pitchFamily="2" charset="2"/>
                  <a:buNone/>
                </a:pPr>
                <a:r>
                  <a:rPr lang="en-US" altLang="zh-CN" sz="1400" dirty="0">
                    <a:ea typeface="微软雅黑" panose="020B0503020204020204" pitchFamily="34" charset="-122"/>
                  </a:rPr>
                  <a:t> </a:t>
                </a:r>
                <a:r>
                  <a:rPr lang="en-US" altLang="zh-CN" sz="1400" b="1" dirty="0" err="1">
                    <a:ea typeface="微软雅黑" panose="020B0503020204020204" pitchFamily="34" charset="-122"/>
                  </a:rPr>
                  <a:t>C</a:t>
                </a:r>
                <a:r>
                  <a:rPr lang="en-US" altLang="zh-CN" sz="1400" b="1" baseline="-25000" dirty="0" err="1">
                    <a:ea typeface="微软雅黑" panose="020B0503020204020204" pitchFamily="34" charset="-122"/>
                  </a:rPr>
                  <a:t>out</a:t>
                </a:r>
                <a:r>
                  <a:rPr lang="en-US" altLang="zh-CN" sz="1400" b="1" baseline="-25000" dirty="0">
                    <a:ea typeface="微软雅黑" panose="020B0503020204020204" pitchFamily="34" charset="-122"/>
                  </a:rPr>
                  <a:t>  </a:t>
                </a:r>
                <a:r>
                  <a:rPr lang="en-US" altLang="zh-CN" sz="1400" b="1" dirty="0">
                    <a:ea typeface="微软雅黑" panose="020B0503020204020204" pitchFamily="34" charset="-122"/>
                  </a:rPr>
                  <a:t> C</a:t>
                </a:r>
                <a:r>
                  <a:rPr lang="en-US" altLang="zh-CN" sz="1400" b="1" baseline="-25000" dirty="0">
                    <a:ea typeface="微软雅黑" panose="020B0503020204020204" pitchFamily="34" charset="-122"/>
                  </a:rPr>
                  <a:t>0</a:t>
                </a:r>
                <a:endParaRPr lang="en-US" altLang="zh-CN" sz="1400" b="1" baseline="-25000" dirty="0"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83" name="组合 82"/>
          <p:cNvGrpSpPr/>
          <p:nvPr/>
        </p:nvGrpSpPr>
        <p:grpSpPr>
          <a:xfrm>
            <a:off x="6449899" y="1303644"/>
            <a:ext cx="4923387" cy="3402789"/>
            <a:chOff x="2133798" y="1886101"/>
            <a:chExt cx="4106863" cy="2838449"/>
          </a:xfrm>
        </p:grpSpPr>
        <p:sp>
          <p:nvSpPr>
            <p:cNvPr id="84" name="Line 2"/>
            <p:cNvSpPr>
              <a:spLocks noChangeShapeType="1"/>
            </p:cNvSpPr>
            <p:nvPr/>
          </p:nvSpPr>
          <p:spPr bwMode="auto">
            <a:xfrm>
              <a:off x="2711648" y="3068788"/>
              <a:ext cx="0" cy="9334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5" name="Line 4"/>
            <p:cNvSpPr>
              <a:spLocks noChangeShapeType="1"/>
            </p:cNvSpPr>
            <p:nvPr/>
          </p:nvSpPr>
          <p:spPr bwMode="auto">
            <a:xfrm>
              <a:off x="5880298" y="2708424"/>
              <a:ext cx="0" cy="1527177"/>
            </a:xfrm>
            <a:prstGeom prst="line">
              <a:avLst/>
            </a:prstGeom>
            <a:noFill/>
            <a:ln w="12700">
              <a:solidFill>
                <a:srgbClr val="00B050"/>
              </a:solidFill>
              <a:round/>
              <a:headEnd type="triangle" w="med" len="med"/>
              <a:tailEnd type="oval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6" name="Line 5"/>
            <p:cNvSpPr>
              <a:spLocks noChangeShapeType="1"/>
            </p:cNvSpPr>
            <p:nvPr/>
          </p:nvSpPr>
          <p:spPr bwMode="auto">
            <a:xfrm>
              <a:off x="3287910" y="3068787"/>
              <a:ext cx="0" cy="1173163"/>
            </a:xfrm>
            <a:prstGeom prst="line">
              <a:avLst/>
            </a:prstGeom>
            <a:noFill/>
            <a:ln w="12700">
              <a:solidFill>
                <a:srgbClr val="00B05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grpSp>
          <p:nvGrpSpPr>
            <p:cNvPr id="87" name="Group 7"/>
            <p:cNvGrpSpPr/>
            <p:nvPr/>
          </p:nvGrpSpPr>
          <p:grpSpPr bwMode="auto">
            <a:xfrm>
              <a:off x="2133798" y="1886101"/>
              <a:ext cx="4106863" cy="2349500"/>
              <a:chOff x="89" y="-110"/>
              <a:chExt cx="2587" cy="1480"/>
            </a:xfrm>
          </p:grpSpPr>
          <p:sp>
            <p:nvSpPr>
              <p:cNvPr id="173" name="Line 7"/>
              <p:cNvSpPr>
                <a:spLocks noChangeShapeType="1"/>
              </p:cNvSpPr>
              <p:nvPr/>
            </p:nvSpPr>
            <p:spPr bwMode="auto">
              <a:xfrm flipH="1">
                <a:off x="2252" y="408"/>
                <a:ext cx="197" cy="1"/>
              </a:xfrm>
              <a:prstGeom prst="line">
                <a:avLst/>
              </a:prstGeom>
              <a:noFill/>
              <a:ln w="12700">
                <a:solidFill>
                  <a:srgbClr val="00B05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174" name="Rectangle 8"/>
              <p:cNvSpPr>
                <a:spLocks noChangeArrowheads="1"/>
              </p:cNvSpPr>
              <p:nvPr/>
            </p:nvSpPr>
            <p:spPr bwMode="auto">
              <a:xfrm>
                <a:off x="2350" y="233"/>
                <a:ext cx="326" cy="2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marL="469900" indent="-4699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eaLnBrk="1" hangingPunct="1">
                  <a:buFont typeface="Wingdings" panose="05000000000000000000" pitchFamily="2" charset="2"/>
                  <a:buNone/>
                </a:pPr>
                <a:r>
                  <a:rPr lang="en-US" altLang="zh-CN" sz="1400" b="1" dirty="0">
                    <a:ea typeface="微软雅黑" panose="020B0503020204020204" pitchFamily="34" charset="-122"/>
                  </a:rPr>
                  <a:t>C</a:t>
                </a:r>
                <a:r>
                  <a:rPr lang="en-US" altLang="zh-CN" sz="1400" b="1" baseline="-25000" dirty="0">
                    <a:ea typeface="微软雅黑" panose="020B0503020204020204" pitchFamily="34" charset="-122"/>
                  </a:rPr>
                  <a:t>0</a:t>
                </a:r>
                <a:endParaRPr lang="en-US" altLang="zh-CN" sz="1400" b="1" baseline="-250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175" name="Line 9"/>
              <p:cNvSpPr>
                <a:spLocks noChangeShapeType="1"/>
              </p:cNvSpPr>
              <p:nvPr/>
            </p:nvSpPr>
            <p:spPr bwMode="auto">
              <a:xfrm flipH="1">
                <a:off x="160" y="444"/>
                <a:ext cx="194" cy="0"/>
              </a:xfrm>
              <a:prstGeom prst="line">
                <a:avLst/>
              </a:prstGeom>
              <a:noFill/>
              <a:ln w="12700">
                <a:solidFill>
                  <a:srgbClr val="00B050"/>
                </a:solidFill>
                <a:round/>
                <a:tailEnd type="triangle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176" name="Rectangle 10"/>
              <p:cNvSpPr>
                <a:spLocks noChangeArrowheads="1"/>
              </p:cNvSpPr>
              <p:nvPr/>
            </p:nvSpPr>
            <p:spPr bwMode="auto">
              <a:xfrm>
                <a:off x="298" y="247"/>
                <a:ext cx="2055" cy="388"/>
              </a:xfrm>
              <a:prstGeom prst="rect">
                <a:avLst/>
              </a:prstGeom>
              <a:solidFill>
                <a:srgbClr val="99FFCC"/>
              </a:solidFill>
              <a:ln w="19050" cmpd="sng">
                <a:solidFill>
                  <a:schemeClr val="tx1"/>
                </a:solidFill>
                <a:miter lim="800000"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wrap="none" anchor="ctr"/>
              <a:lstStyle/>
              <a:p>
                <a:pPr marL="342900" indent="-342900" algn="ctr">
                  <a:spcBef>
                    <a:spcPct val="20000"/>
                  </a:spcBef>
                  <a:buClr>
                    <a:schemeClr val="hlink"/>
                  </a:buClr>
                  <a:defRPr/>
                </a:pPr>
                <a:endParaRPr lang="zh-CN" altLang="en-US" sz="2400" baseline="-25000">
                  <a:solidFill>
                    <a:schemeClr val="accent2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Verdana" panose="020B060403050404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77" name="Line 11"/>
              <p:cNvSpPr>
                <a:spLocks noChangeShapeType="1"/>
              </p:cNvSpPr>
              <p:nvPr/>
            </p:nvSpPr>
            <p:spPr bwMode="auto">
              <a:xfrm>
                <a:off x="704" y="83"/>
                <a:ext cx="0" cy="16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triangle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178" name="Line 12"/>
              <p:cNvSpPr>
                <a:spLocks noChangeShapeType="1"/>
              </p:cNvSpPr>
              <p:nvPr/>
            </p:nvSpPr>
            <p:spPr bwMode="auto">
              <a:xfrm>
                <a:off x="540" y="83"/>
                <a:ext cx="0" cy="16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triangle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183" name="Rectangle 13"/>
              <p:cNvSpPr>
                <a:spLocks noChangeArrowheads="1"/>
              </p:cNvSpPr>
              <p:nvPr/>
            </p:nvSpPr>
            <p:spPr bwMode="auto">
              <a:xfrm>
                <a:off x="407" y="-110"/>
                <a:ext cx="656" cy="211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marL="469900" indent="-4699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9pPr>
              </a:lstStyle>
              <a:p>
                <a:pPr>
                  <a:buNone/>
                </a:pPr>
                <a:r>
                  <a:rPr lang="en-US" altLang="zh-CN" sz="2000" dirty="0">
                    <a:ea typeface="微软雅黑" panose="020B0503020204020204" pitchFamily="34" charset="-122"/>
                  </a:rPr>
                  <a:t> </a:t>
                </a:r>
                <a:r>
                  <a:rPr lang="en-US" altLang="zh-CN" sz="1600" b="1" dirty="0">
                    <a:ea typeface="微软雅黑" panose="020B0503020204020204" pitchFamily="34" charset="-122"/>
                  </a:rPr>
                  <a:t>P</a:t>
                </a:r>
                <a:r>
                  <a:rPr lang="en-US" altLang="zh-CN" sz="1400" b="1" baseline="50000" dirty="0">
                    <a:ea typeface="微软雅黑" panose="020B0503020204020204" pitchFamily="34" charset="-122"/>
                  </a:rPr>
                  <a:t>*</a:t>
                </a:r>
                <a:r>
                  <a:rPr lang="en-US" altLang="zh-CN" sz="1400" b="1" baseline="-25000" dirty="0">
                    <a:ea typeface="微软雅黑" panose="020B0503020204020204" pitchFamily="34" charset="-122"/>
                  </a:rPr>
                  <a:t>  </a:t>
                </a:r>
                <a:r>
                  <a:rPr lang="en-US" altLang="zh-CN" sz="1600" b="1" dirty="0">
                    <a:ea typeface="微软雅黑" panose="020B0503020204020204" pitchFamily="34" charset="-122"/>
                  </a:rPr>
                  <a:t>G</a:t>
                </a:r>
                <a:r>
                  <a:rPr lang="en-US" altLang="zh-CN" sz="1400" b="1" baseline="50000" dirty="0">
                    <a:ea typeface="微软雅黑" panose="020B0503020204020204" pitchFamily="34" charset="-122"/>
                  </a:rPr>
                  <a:t>*</a:t>
                </a:r>
                <a:r>
                  <a:rPr lang="en-US" altLang="zh-CN" sz="1400" b="1" baseline="-25000" dirty="0">
                    <a:ea typeface="微软雅黑" panose="020B0503020204020204" pitchFamily="34" charset="-122"/>
                  </a:rPr>
                  <a:t> </a:t>
                </a:r>
                <a:endParaRPr lang="en-US" altLang="zh-CN" sz="2000" b="1" baseline="-250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184" name="Rectangle 14"/>
              <p:cNvSpPr>
                <a:spLocks noChangeArrowheads="1"/>
              </p:cNvSpPr>
              <p:nvPr/>
            </p:nvSpPr>
            <p:spPr bwMode="auto">
              <a:xfrm>
                <a:off x="375" y="487"/>
                <a:ext cx="1665" cy="2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marL="469900" indent="-4699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eaLnBrk="1" hangingPunct="1">
                  <a:buFont typeface="Wingdings" panose="05000000000000000000" pitchFamily="2" charset="2"/>
                  <a:buNone/>
                </a:pPr>
                <a:r>
                  <a:rPr lang="en-US" altLang="zh-CN" sz="1100" dirty="0">
                    <a:ea typeface="微软雅黑" panose="020B0503020204020204" pitchFamily="34" charset="-122"/>
                  </a:rPr>
                  <a:t>            </a:t>
                </a:r>
                <a:r>
                  <a:rPr lang="en-US" altLang="zh-CN" sz="1200" b="1" dirty="0">
                    <a:solidFill>
                      <a:srgbClr val="008000"/>
                    </a:solidFill>
                    <a:ea typeface="微软雅黑" panose="020B0503020204020204" pitchFamily="34" charset="-122"/>
                  </a:rPr>
                  <a:t>C</a:t>
                </a:r>
                <a:r>
                  <a:rPr lang="en-US" altLang="zh-CN" sz="1200" b="1" baseline="-25000" dirty="0">
                    <a:solidFill>
                      <a:srgbClr val="008000"/>
                    </a:solidFill>
                    <a:ea typeface="微软雅黑" panose="020B0503020204020204" pitchFamily="34" charset="-122"/>
                  </a:rPr>
                  <a:t>3              </a:t>
                </a:r>
                <a:r>
                  <a:rPr lang="en-US" altLang="zh-CN" sz="1200" b="1" dirty="0">
                    <a:solidFill>
                      <a:srgbClr val="008000"/>
                    </a:solidFill>
                    <a:ea typeface="微软雅黑" panose="020B0503020204020204" pitchFamily="34" charset="-122"/>
                  </a:rPr>
                  <a:t>        C</a:t>
                </a:r>
                <a:r>
                  <a:rPr lang="en-US" altLang="zh-CN" sz="1200" b="1" baseline="-25000" dirty="0">
                    <a:solidFill>
                      <a:srgbClr val="008000"/>
                    </a:solidFill>
                    <a:ea typeface="微软雅黑" panose="020B0503020204020204" pitchFamily="34" charset="-122"/>
                  </a:rPr>
                  <a:t>2                   </a:t>
                </a:r>
                <a:r>
                  <a:rPr lang="en-US" altLang="zh-CN" sz="1200" b="1" dirty="0">
                    <a:solidFill>
                      <a:srgbClr val="008000"/>
                    </a:solidFill>
                    <a:ea typeface="微软雅黑" panose="020B0503020204020204" pitchFamily="34" charset="-122"/>
                  </a:rPr>
                  <a:t>    C</a:t>
                </a:r>
                <a:r>
                  <a:rPr lang="en-US" altLang="zh-CN" sz="1200" b="1" baseline="-25000" dirty="0">
                    <a:solidFill>
                      <a:srgbClr val="008000"/>
                    </a:solidFill>
                    <a:ea typeface="微软雅黑" panose="020B0503020204020204" pitchFamily="34" charset="-122"/>
                  </a:rPr>
                  <a:t>1</a:t>
                </a:r>
                <a:endParaRPr lang="en-US" altLang="zh-CN" sz="1200" b="1" baseline="-25000" dirty="0">
                  <a:solidFill>
                    <a:srgbClr val="008000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185" name="Rectangle 15"/>
              <p:cNvSpPr>
                <a:spLocks noChangeArrowheads="1"/>
              </p:cNvSpPr>
              <p:nvPr/>
            </p:nvSpPr>
            <p:spPr bwMode="auto">
              <a:xfrm>
                <a:off x="998" y="272"/>
                <a:ext cx="732" cy="2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marL="469900" indent="-4699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algn="ctr" eaLnBrk="1" hangingPunct="1">
                  <a:buFont typeface="Wingdings" panose="05000000000000000000" pitchFamily="2" charset="2"/>
                  <a:buNone/>
                </a:pPr>
                <a:r>
                  <a:rPr lang="en-US" altLang="zh-CN" sz="2000" dirty="0">
                    <a:ea typeface="微软雅黑" panose="020B0503020204020204" pitchFamily="34" charset="-122"/>
                  </a:rPr>
                  <a:t> </a:t>
                </a:r>
                <a:r>
                  <a:rPr lang="en-US" altLang="zh-CN" sz="1600" b="1" dirty="0"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CLA  74182</a:t>
                </a:r>
                <a:endParaRPr lang="zh-CN" altLang="en-US" sz="1800" b="1" baseline="-25000" dirty="0">
                  <a:latin typeface="Segoe UI Black" panose="020B0A02040204020203" pitchFamily="34" charset="0"/>
                  <a:ea typeface="微软雅黑" panose="020B0503020204020204" pitchFamily="34" charset="-122"/>
                  <a:cs typeface="Segoe UI Black" panose="020B0A02040204020203" pitchFamily="34" charset="0"/>
                </a:endParaRPr>
              </a:p>
            </p:txBody>
          </p:sp>
          <p:sp>
            <p:nvSpPr>
              <p:cNvPr id="186" name="Rectangle 16"/>
              <p:cNvSpPr>
                <a:spLocks noChangeArrowheads="1"/>
              </p:cNvSpPr>
              <p:nvPr/>
            </p:nvSpPr>
            <p:spPr bwMode="auto">
              <a:xfrm>
                <a:off x="105" y="258"/>
                <a:ext cx="249" cy="2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marL="469900" indent="-4699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eaLnBrk="1" hangingPunct="1">
                  <a:buFont typeface="Wingdings" panose="05000000000000000000" pitchFamily="2" charset="2"/>
                  <a:buNone/>
                </a:pPr>
                <a:r>
                  <a:rPr lang="en-US" altLang="zh-CN" sz="1400" b="1" dirty="0">
                    <a:solidFill>
                      <a:srgbClr val="008000"/>
                    </a:solidFill>
                    <a:ea typeface="微软雅黑" panose="020B0503020204020204" pitchFamily="34" charset="-122"/>
                  </a:rPr>
                  <a:t>C</a:t>
                </a:r>
                <a:r>
                  <a:rPr lang="en-US" altLang="zh-CN" sz="1400" b="1" baseline="-25000" dirty="0">
                    <a:solidFill>
                      <a:srgbClr val="008000"/>
                    </a:solidFill>
                    <a:ea typeface="微软雅黑" panose="020B0503020204020204" pitchFamily="34" charset="-122"/>
                  </a:rPr>
                  <a:t>4</a:t>
                </a:r>
                <a:endParaRPr lang="en-US" altLang="zh-CN" sz="1400" b="1" baseline="-25000" dirty="0">
                  <a:solidFill>
                    <a:srgbClr val="008000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187" name="Rectangle 16"/>
              <p:cNvSpPr>
                <a:spLocks noChangeArrowheads="1"/>
              </p:cNvSpPr>
              <p:nvPr/>
            </p:nvSpPr>
            <p:spPr bwMode="auto">
              <a:xfrm>
                <a:off x="89" y="1159"/>
                <a:ext cx="318" cy="2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marL="469900" indent="-4699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eaLnBrk="1" hangingPunct="1">
                  <a:buFont typeface="Wingdings" panose="05000000000000000000" pitchFamily="2" charset="2"/>
                  <a:buNone/>
                </a:pPr>
                <a:r>
                  <a:rPr lang="en-US" altLang="zh-CN" sz="1400" b="1" dirty="0">
                    <a:solidFill>
                      <a:srgbClr val="008000"/>
                    </a:solidFill>
                    <a:ea typeface="微软雅黑" panose="020B0503020204020204" pitchFamily="34" charset="-122"/>
                  </a:rPr>
                  <a:t>C</a:t>
                </a:r>
                <a:r>
                  <a:rPr lang="en-US" altLang="zh-CN" sz="1400" b="1" baseline="-25000" dirty="0">
                    <a:solidFill>
                      <a:srgbClr val="008000"/>
                    </a:solidFill>
                    <a:ea typeface="微软雅黑" panose="020B0503020204020204" pitchFamily="34" charset="-122"/>
                  </a:rPr>
                  <a:t>16</a:t>
                </a:r>
                <a:endParaRPr lang="en-US" altLang="zh-CN" sz="1400" b="1" baseline="-25000" dirty="0">
                  <a:solidFill>
                    <a:srgbClr val="008000"/>
                  </a:solidFill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88" name="Group 18"/>
            <p:cNvGrpSpPr/>
            <p:nvPr/>
          </p:nvGrpSpPr>
          <p:grpSpPr bwMode="auto">
            <a:xfrm>
              <a:off x="2279849" y="3757763"/>
              <a:ext cx="1025524" cy="965200"/>
              <a:chOff x="0" y="26"/>
              <a:chExt cx="646" cy="608"/>
            </a:xfrm>
          </p:grpSpPr>
          <p:sp>
            <p:nvSpPr>
              <p:cNvPr id="161" name="Line 18"/>
              <p:cNvSpPr>
                <a:spLocks noChangeShapeType="1"/>
              </p:cNvSpPr>
              <p:nvPr/>
            </p:nvSpPr>
            <p:spPr bwMode="auto">
              <a:xfrm>
                <a:off x="0" y="335"/>
                <a:ext cx="181" cy="0"/>
              </a:xfrm>
              <a:prstGeom prst="line">
                <a:avLst/>
              </a:prstGeom>
              <a:noFill/>
              <a:ln w="12700">
                <a:solidFill>
                  <a:srgbClr val="00B050"/>
                </a:solidFill>
                <a:round/>
                <a:head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162" name="Line 19"/>
              <p:cNvSpPr>
                <a:spLocks noChangeShapeType="1"/>
              </p:cNvSpPr>
              <p:nvPr/>
            </p:nvSpPr>
            <p:spPr bwMode="auto">
              <a:xfrm>
                <a:off x="452" y="331"/>
                <a:ext cx="181" cy="0"/>
              </a:xfrm>
              <a:prstGeom prst="line">
                <a:avLst/>
              </a:prstGeom>
              <a:noFill/>
              <a:ln w="12700">
                <a:solidFill>
                  <a:srgbClr val="00B05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163" name="Line 20"/>
              <p:cNvSpPr>
                <a:spLocks noChangeShapeType="1"/>
              </p:cNvSpPr>
              <p:nvPr/>
            </p:nvSpPr>
            <p:spPr bwMode="auto">
              <a:xfrm>
                <a:off x="226" y="362"/>
                <a:ext cx="0" cy="2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164" name="Line 21"/>
              <p:cNvSpPr>
                <a:spLocks noChangeShapeType="1"/>
              </p:cNvSpPr>
              <p:nvPr/>
            </p:nvSpPr>
            <p:spPr bwMode="auto">
              <a:xfrm>
                <a:off x="272" y="362"/>
                <a:ext cx="0" cy="2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165" name="Line 22"/>
              <p:cNvSpPr>
                <a:spLocks noChangeShapeType="1"/>
              </p:cNvSpPr>
              <p:nvPr/>
            </p:nvSpPr>
            <p:spPr bwMode="auto">
              <a:xfrm>
                <a:off x="317" y="362"/>
                <a:ext cx="0" cy="2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166" name="Line 23"/>
              <p:cNvSpPr>
                <a:spLocks noChangeShapeType="1"/>
              </p:cNvSpPr>
              <p:nvPr/>
            </p:nvSpPr>
            <p:spPr bwMode="auto">
              <a:xfrm>
                <a:off x="362" y="362"/>
                <a:ext cx="0" cy="2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167" name="Line 24"/>
              <p:cNvSpPr>
                <a:spLocks noChangeShapeType="1"/>
              </p:cNvSpPr>
              <p:nvPr/>
            </p:nvSpPr>
            <p:spPr bwMode="auto">
              <a:xfrm>
                <a:off x="408" y="362"/>
                <a:ext cx="0" cy="2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168" name="Line 25"/>
              <p:cNvSpPr>
                <a:spLocks noChangeShapeType="1"/>
              </p:cNvSpPr>
              <p:nvPr/>
            </p:nvSpPr>
            <p:spPr bwMode="auto">
              <a:xfrm>
                <a:off x="453" y="362"/>
                <a:ext cx="0" cy="2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169" name="Line 26"/>
              <p:cNvSpPr>
                <a:spLocks noChangeShapeType="1"/>
              </p:cNvSpPr>
              <p:nvPr/>
            </p:nvSpPr>
            <p:spPr bwMode="auto">
              <a:xfrm>
                <a:off x="498" y="362"/>
                <a:ext cx="0" cy="2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170" name="Rectangle 29"/>
              <p:cNvSpPr>
                <a:spLocks noChangeArrowheads="1"/>
              </p:cNvSpPr>
              <p:nvPr/>
            </p:nvSpPr>
            <p:spPr bwMode="auto">
              <a:xfrm>
                <a:off x="135" y="180"/>
                <a:ext cx="454" cy="318"/>
              </a:xfrm>
              <a:prstGeom prst="rect">
                <a:avLst/>
              </a:prstGeom>
              <a:solidFill>
                <a:srgbClr val="CCFF66"/>
              </a:solidFill>
              <a:ln w="19050">
                <a:solidFill>
                  <a:srgbClr val="000000"/>
                </a:solidFill>
                <a:miter lim="800000"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>
                <a:lvl1pPr marL="469900" indent="-4699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eaLnBrk="1" hangingPunct="1">
                  <a:buFont typeface="Wingdings" panose="05000000000000000000" pitchFamily="2" charset="2"/>
                  <a:buNone/>
                </a:pPr>
                <a:r>
                  <a:rPr lang="en-US" altLang="zh-CN" sz="1800" dirty="0">
                    <a:latin typeface="宋体" panose="02010600030101010101" pitchFamily="2" charset="-122"/>
                    <a:ea typeface="微软雅黑" panose="020B0503020204020204" pitchFamily="34" charset="-122"/>
                  </a:rPr>
                  <a:t> </a:t>
                </a:r>
                <a:endParaRPr lang="en-US" altLang="zh-CN" sz="1800" baseline="-25000" dirty="0">
                  <a:solidFill>
                    <a:schemeClr val="folHlink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171" name="Rectangle 30"/>
              <p:cNvSpPr>
                <a:spLocks noChangeArrowheads="1"/>
              </p:cNvSpPr>
              <p:nvPr/>
            </p:nvSpPr>
            <p:spPr bwMode="auto">
              <a:xfrm>
                <a:off x="66" y="26"/>
                <a:ext cx="547" cy="2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marL="469900" indent="-4699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eaLnBrk="1" hangingPunct="1">
                  <a:buFont typeface="Wingdings" panose="05000000000000000000" pitchFamily="2" charset="2"/>
                  <a:buNone/>
                </a:pPr>
                <a:r>
                  <a:rPr lang="en-US" altLang="zh-CN" sz="1400" dirty="0">
                    <a:ea typeface="微软雅黑" panose="020B0503020204020204" pitchFamily="34" charset="-122"/>
                  </a:rPr>
                  <a:t> </a:t>
                </a:r>
                <a:r>
                  <a:rPr lang="en-US" altLang="zh-CN" sz="1400" b="1" dirty="0">
                    <a:ea typeface="微软雅黑" panose="020B0503020204020204" pitchFamily="34" charset="-122"/>
                  </a:rPr>
                  <a:t>P</a:t>
                </a:r>
                <a:r>
                  <a:rPr lang="en-US" altLang="zh-CN" sz="1400" b="1" baseline="30000" dirty="0">
                    <a:ea typeface="微软雅黑" panose="020B0503020204020204" pitchFamily="34" charset="-122"/>
                  </a:rPr>
                  <a:t>*</a:t>
                </a:r>
                <a:r>
                  <a:rPr lang="en-US" altLang="zh-CN" sz="1400" b="1" baseline="-25000" dirty="0">
                    <a:ea typeface="微软雅黑" panose="020B0503020204020204" pitchFamily="34" charset="-122"/>
                  </a:rPr>
                  <a:t>   </a:t>
                </a:r>
                <a:r>
                  <a:rPr lang="en-US" altLang="zh-CN" sz="1400" b="1" dirty="0">
                    <a:ea typeface="微软雅黑" panose="020B0503020204020204" pitchFamily="34" charset="-122"/>
                  </a:rPr>
                  <a:t>G</a:t>
                </a:r>
                <a:r>
                  <a:rPr lang="en-US" altLang="zh-CN" sz="1400" b="1" baseline="30000" dirty="0">
                    <a:ea typeface="微软雅黑" panose="020B0503020204020204" pitchFamily="34" charset="-122"/>
                  </a:rPr>
                  <a:t>*</a:t>
                </a:r>
                <a:endParaRPr lang="en-US" altLang="zh-CN" sz="1400" b="1" baseline="300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172" name="Rectangle 31"/>
              <p:cNvSpPr>
                <a:spLocks noChangeArrowheads="1"/>
              </p:cNvSpPr>
              <p:nvPr/>
            </p:nvSpPr>
            <p:spPr bwMode="auto">
              <a:xfrm>
                <a:off x="102" y="227"/>
                <a:ext cx="544" cy="2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marL="469900" indent="-4699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eaLnBrk="1" hangingPunct="1">
                  <a:buFont typeface="Wingdings" panose="05000000000000000000" pitchFamily="2" charset="2"/>
                  <a:buNone/>
                </a:pPr>
                <a:r>
                  <a:rPr lang="en-US" altLang="zh-CN" sz="1400" dirty="0">
                    <a:ea typeface="微软雅黑" panose="020B0503020204020204" pitchFamily="34" charset="-122"/>
                  </a:rPr>
                  <a:t> </a:t>
                </a:r>
                <a:r>
                  <a:rPr lang="en-US" altLang="zh-CN" sz="1400" b="1" dirty="0" err="1">
                    <a:ea typeface="微软雅黑" panose="020B0503020204020204" pitchFamily="34" charset="-122"/>
                  </a:rPr>
                  <a:t>C</a:t>
                </a:r>
                <a:r>
                  <a:rPr lang="en-US" altLang="zh-CN" sz="1400" b="1" baseline="-25000" dirty="0" err="1">
                    <a:ea typeface="微软雅黑" panose="020B0503020204020204" pitchFamily="34" charset="-122"/>
                  </a:rPr>
                  <a:t>out</a:t>
                </a:r>
                <a:r>
                  <a:rPr lang="en-US" altLang="zh-CN" sz="1400" b="1" baseline="-25000" dirty="0">
                    <a:ea typeface="微软雅黑" panose="020B0503020204020204" pitchFamily="34" charset="-122"/>
                  </a:rPr>
                  <a:t>  </a:t>
                </a:r>
                <a:r>
                  <a:rPr lang="en-US" altLang="zh-CN" sz="1400" b="1" dirty="0">
                    <a:ea typeface="微软雅黑" panose="020B0503020204020204" pitchFamily="34" charset="-122"/>
                  </a:rPr>
                  <a:t> C</a:t>
                </a:r>
                <a:r>
                  <a:rPr lang="en-US" altLang="zh-CN" sz="1400" b="1" baseline="-25000" dirty="0">
                    <a:ea typeface="微软雅黑" panose="020B0503020204020204" pitchFamily="34" charset="-122"/>
                  </a:rPr>
                  <a:t>0</a:t>
                </a:r>
                <a:endParaRPr lang="en-US" altLang="zh-CN" sz="1400" b="1" baseline="-25000" dirty="0"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89" name="Group 33"/>
            <p:cNvGrpSpPr/>
            <p:nvPr/>
          </p:nvGrpSpPr>
          <p:grpSpPr bwMode="auto">
            <a:xfrm>
              <a:off x="3292673" y="4002238"/>
              <a:ext cx="863600" cy="720725"/>
              <a:chOff x="48" y="180"/>
              <a:chExt cx="544" cy="454"/>
            </a:xfrm>
          </p:grpSpPr>
          <p:grpSp>
            <p:nvGrpSpPr>
              <p:cNvPr id="150" name="Group 34"/>
              <p:cNvGrpSpPr/>
              <p:nvPr/>
            </p:nvGrpSpPr>
            <p:grpSpPr bwMode="auto">
              <a:xfrm>
                <a:off x="90" y="180"/>
                <a:ext cx="500" cy="454"/>
                <a:chOff x="0" y="135"/>
                <a:chExt cx="500" cy="454"/>
              </a:xfrm>
            </p:grpSpPr>
            <p:sp>
              <p:nvSpPr>
                <p:cNvPr id="152" name="Line 34"/>
                <p:cNvSpPr>
                  <a:spLocks noChangeShapeType="1"/>
                </p:cNvSpPr>
                <p:nvPr/>
              </p:nvSpPr>
              <p:spPr bwMode="auto">
                <a:xfrm>
                  <a:off x="319" y="286"/>
                  <a:ext cx="181" cy="0"/>
                </a:xfrm>
                <a:prstGeom prst="line">
                  <a:avLst/>
                </a:prstGeom>
                <a:noFill/>
                <a:ln w="12700">
                  <a:solidFill>
                    <a:srgbClr val="00B050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 sz="2400"/>
                </a:p>
              </p:txBody>
            </p:sp>
            <p:sp>
              <p:nvSpPr>
                <p:cNvPr id="153" name="Line 35"/>
                <p:cNvSpPr>
                  <a:spLocks noChangeShapeType="1"/>
                </p:cNvSpPr>
                <p:nvPr/>
              </p:nvSpPr>
              <p:spPr bwMode="auto">
                <a:xfrm>
                  <a:off x="91" y="317"/>
                  <a:ext cx="0" cy="27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 sz="2400"/>
                </a:p>
              </p:txBody>
            </p:sp>
            <p:sp>
              <p:nvSpPr>
                <p:cNvPr id="154" name="Line 36"/>
                <p:cNvSpPr>
                  <a:spLocks noChangeShapeType="1"/>
                </p:cNvSpPr>
                <p:nvPr/>
              </p:nvSpPr>
              <p:spPr bwMode="auto">
                <a:xfrm>
                  <a:off x="137" y="317"/>
                  <a:ext cx="0" cy="27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 sz="2400"/>
                </a:p>
              </p:txBody>
            </p:sp>
            <p:sp>
              <p:nvSpPr>
                <p:cNvPr id="155" name="Line 37"/>
                <p:cNvSpPr>
                  <a:spLocks noChangeShapeType="1"/>
                </p:cNvSpPr>
                <p:nvPr/>
              </p:nvSpPr>
              <p:spPr bwMode="auto">
                <a:xfrm>
                  <a:off x="182" y="317"/>
                  <a:ext cx="0" cy="27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 sz="2400"/>
                </a:p>
              </p:txBody>
            </p:sp>
            <p:sp>
              <p:nvSpPr>
                <p:cNvPr id="156" name="Line 38"/>
                <p:cNvSpPr>
                  <a:spLocks noChangeShapeType="1"/>
                </p:cNvSpPr>
                <p:nvPr/>
              </p:nvSpPr>
              <p:spPr bwMode="auto">
                <a:xfrm>
                  <a:off x="227" y="317"/>
                  <a:ext cx="0" cy="27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 sz="2400"/>
                </a:p>
              </p:txBody>
            </p:sp>
            <p:sp>
              <p:nvSpPr>
                <p:cNvPr id="157" name="Line 39"/>
                <p:cNvSpPr>
                  <a:spLocks noChangeShapeType="1"/>
                </p:cNvSpPr>
                <p:nvPr/>
              </p:nvSpPr>
              <p:spPr bwMode="auto">
                <a:xfrm>
                  <a:off x="273" y="317"/>
                  <a:ext cx="0" cy="27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 sz="2400"/>
                </a:p>
              </p:txBody>
            </p:sp>
            <p:sp>
              <p:nvSpPr>
                <p:cNvPr id="158" name="Line 40"/>
                <p:cNvSpPr>
                  <a:spLocks noChangeShapeType="1"/>
                </p:cNvSpPr>
                <p:nvPr/>
              </p:nvSpPr>
              <p:spPr bwMode="auto">
                <a:xfrm>
                  <a:off x="318" y="317"/>
                  <a:ext cx="0" cy="27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 sz="2400"/>
                </a:p>
              </p:txBody>
            </p:sp>
            <p:sp>
              <p:nvSpPr>
                <p:cNvPr id="159" name="Line 41"/>
                <p:cNvSpPr>
                  <a:spLocks noChangeShapeType="1"/>
                </p:cNvSpPr>
                <p:nvPr/>
              </p:nvSpPr>
              <p:spPr bwMode="auto">
                <a:xfrm>
                  <a:off x="363" y="317"/>
                  <a:ext cx="0" cy="27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 sz="2400"/>
                </a:p>
              </p:txBody>
            </p:sp>
            <p:sp>
              <p:nvSpPr>
                <p:cNvPr id="160" name="Rectangle 44"/>
                <p:cNvSpPr>
                  <a:spLocks noChangeArrowheads="1"/>
                </p:cNvSpPr>
                <p:nvPr/>
              </p:nvSpPr>
              <p:spPr bwMode="auto">
                <a:xfrm>
                  <a:off x="0" y="135"/>
                  <a:ext cx="454" cy="318"/>
                </a:xfrm>
                <a:prstGeom prst="rect">
                  <a:avLst/>
                </a:prstGeom>
                <a:solidFill>
                  <a:srgbClr val="CCFF66"/>
                </a:solidFill>
                <a:ln w="19050">
                  <a:solidFill>
                    <a:srgbClr val="000000"/>
                  </a:solidFill>
                  <a:miter lim="800000"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>
                  <a:lvl1pPr marL="469900" indent="-469900">
                    <a:lnSpc>
                      <a:spcPct val="120000"/>
                    </a:lnSpc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o"/>
                    <a:defRPr sz="30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1pPr>
                  <a:lvl2pPr marL="742950" indent="-285750">
                    <a:lnSpc>
                      <a:spcPct val="120000"/>
                    </a:lnSpc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sz="26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2pPr>
                  <a:lvl3pPr marL="1143000" indent="-228600">
                    <a:lnSpc>
                      <a:spcPct val="120000"/>
                    </a:lnSpc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o"/>
                    <a:defRPr sz="23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3pPr>
                  <a:lvl4pPr marL="1600200" indent="-228600">
                    <a:lnSpc>
                      <a:spcPct val="120000"/>
                    </a:lnSpc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4pPr>
                  <a:lvl5pPr marL="2057400" indent="-228600">
                    <a:lnSpc>
                      <a:spcPct val="120000"/>
                    </a:lnSpc>
                    <a:spcBef>
                      <a:spcPct val="25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5pPr>
                  <a:lvl6pPr marL="2514600" indent="-228600" eaLnBrk="0" fontAlgn="base" hangingPunct="0">
                    <a:lnSpc>
                      <a:spcPct val="120000"/>
                    </a:lnSpc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6pPr>
                  <a:lvl7pPr marL="2971800" indent="-228600" eaLnBrk="0" fontAlgn="base" hangingPunct="0">
                    <a:lnSpc>
                      <a:spcPct val="120000"/>
                    </a:lnSpc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7pPr>
                  <a:lvl8pPr marL="3429000" indent="-228600" eaLnBrk="0" fontAlgn="base" hangingPunct="0">
                    <a:lnSpc>
                      <a:spcPct val="120000"/>
                    </a:lnSpc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8pPr>
                  <a:lvl9pPr marL="3886200" indent="-228600" eaLnBrk="0" fontAlgn="base" hangingPunct="0">
                    <a:lnSpc>
                      <a:spcPct val="120000"/>
                    </a:lnSpc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9pPr>
                </a:lstStyle>
                <a:p>
                  <a:pPr eaLnBrk="1" hangingPunct="1">
                    <a:buFont typeface="Wingdings" panose="05000000000000000000" pitchFamily="2" charset="2"/>
                    <a:buNone/>
                  </a:pPr>
                  <a:r>
                    <a:rPr lang="en-US" altLang="zh-CN" sz="1800" dirty="0">
                      <a:latin typeface="宋体" panose="02010600030101010101" pitchFamily="2" charset="-122"/>
                      <a:ea typeface="微软雅黑" panose="020B0503020204020204" pitchFamily="34" charset="-122"/>
                    </a:rPr>
                    <a:t> </a:t>
                  </a:r>
                  <a:endParaRPr lang="en-US" altLang="zh-CN" sz="1800" baseline="-25000" dirty="0">
                    <a:solidFill>
                      <a:schemeClr val="folHlink"/>
                    </a:solidFill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151" name="Rectangle 46"/>
              <p:cNvSpPr>
                <a:spLocks noChangeArrowheads="1"/>
              </p:cNvSpPr>
              <p:nvPr/>
            </p:nvSpPr>
            <p:spPr bwMode="auto">
              <a:xfrm>
                <a:off x="48" y="224"/>
                <a:ext cx="544" cy="2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marL="469900" indent="-4699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eaLnBrk="1" hangingPunct="1">
                  <a:buFont typeface="Wingdings" panose="05000000000000000000" pitchFamily="2" charset="2"/>
                  <a:buNone/>
                </a:pPr>
                <a:r>
                  <a:rPr lang="en-US" altLang="zh-CN" sz="1400" dirty="0">
                    <a:ea typeface="微软雅黑" panose="020B0503020204020204" pitchFamily="34" charset="-122"/>
                  </a:rPr>
                  <a:t> </a:t>
                </a:r>
                <a:r>
                  <a:rPr lang="en-US" altLang="zh-CN" sz="1400" b="1" dirty="0" err="1">
                    <a:ea typeface="微软雅黑" panose="020B0503020204020204" pitchFamily="34" charset="-122"/>
                  </a:rPr>
                  <a:t>C</a:t>
                </a:r>
                <a:r>
                  <a:rPr lang="en-US" altLang="zh-CN" sz="1400" b="1" baseline="-25000" dirty="0" err="1">
                    <a:ea typeface="微软雅黑" panose="020B0503020204020204" pitchFamily="34" charset="-122"/>
                  </a:rPr>
                  <a:t>out</a:t>
                </a:r>
                <a:r>
                  <a:rPr lang="en-US" altLang="zh-CN" sz="1400" b="1" baseline="-25000" dirty="0">
                    <a:ea typeface="微软雅黑" panose="020B0503020204020204" pitchFamily="34" charset="-122"/>
                  </a:rPr>
                  <a:t> </a:t>
                </a:r>
                <a:r>
                  <a:rPr lang="en-US" altLang="zh-CN" sz="1400" b="1" dirty="0">
                    <a:ea typeface="微软雅黑" panose="020B0503020204020204" pitchFamily="34" charset="-122"/>
                  </a:rPr>
                  <a:t>  C</a:t>
                </a:r>
                <a:r>
                  <a:rPr lang="en-US" altLang="zh-CN" sz="1400" b="1" baseline="-25000" dirty="0">
                    <a:ea typeface="微软雅黑" panose="020B0503020204020204" pitchFamily="34" charset="-122"/>
                  </a:rPr>
                  <a:t>0</a:t>
                </a:r>
                <a:endParaRPr lang="en-US" altLang="zh-CN" sz="1400" b="1" baseline="-25000" dirty="0"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90" name="Line 47"/>
            <p:cNvSpPr>
              <a:spLocks noChangeShapeType="1"/>
            </p:cNvSpPr>
            <p:nvPr/>
          </p:nvSpPr>
          <p:spPr bwMode="auto">
            <a:xfrm>
              <a:off x="3000573" y="3068788"/>
              <a:ext cx="0" cy="9334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grpSp>
          <p:nvGrpSpPr>
            <p:cNvPr id="91" name="Group 49"/>
            <p:cNvGrpSpPr/>
            <p:nvPr/>
          </p:nvGrpSpPr>
          <p:grpSpPr bwMode="auto">
            <a:xfrm>
              <a:off x="3576835" y="3068788"/>
              <a:ext cx="287338" cy="933450"/>
              <a:chOff x="0" y="0"/>
              <a:chExt cx="181" cy="588"/>
            </a:xfrm>
          </p:grpSpPr>
          <p:sp>
            <p:nvSpPr>
              <p:cNvPr id="148" name="Line 49"/>
              <p:cNvSpPr>
                <a:spLocks noChangeShapeType="1"/>
              </p:cNvSpPr>
              <p:nvPr/>
            </p:nvSpPr>
            <p:spPr bwMode="auto">
              <a:xfrm>
                <a:off x="0" y="0"/>
                <a:ext cx="0" cy="58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149" name="Line 50"/>
              <p:cNvSpPr>
                <a:spLocks noChangeShapeType="1"/>
              </p:cNvSpPr>
              <p:nvPr/>
            </p:nvSpPr>
            <p:spPr bwMode="auto">
              <a:xfrm>
                <a:off x="181" y="0"/>
                <a:ext cx="0" cy="58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</p:grpSp>
        <p:grpSp>
          <p:nvGrpSpPr>
            <p:cNvPr id="92" name="Group 52"/>
            <p:cNvGrpSpPr/>
            <p:nvPr/>
          </p:nvGrpSpPr>
          <p:grpSpPr bwMode="auto">
            <a:xfrm>
              <a:off x="4440436" y="3068788"/>
              <a:ext cx="288925" cy="933450"/>
              <a:chOff x="0" y="0"/>
              <a:chExt cx="182" cy="588"/>
            </a:xfrm>
          </p:grpSpPr>
          <p:sp>
            <p:nvSpPr>
              <p:cNvPr id="146" name="Line 52"/>
              <p:cNvSpPr>
                <a:spLocks noChangeShapeType="1"/>
              </p:cNvSpPr>
              <p:nvPr/>
            </p:nvSpPr>
            <p:spPr bwMode="auto">
              <a:xfrm flipH="1">
                <a:off x="0" y="0"/>
                <a:ext cx="0" cy="58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147" name="Line 53"/>
              <p:cNvSpPr>
                <a:spLocks noChangeShapeType="1"/>
              </p:cNvSpPr>
              <p:nvPr/>
            </p:nvSpPr>
            <p:spPr bwMode="auto">
              <a:xfrm>
                <a:off x="182" y="0"/>
                <a:ext cx="0" cy="58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</p:grpSp>
        <p:grpSp>
          <p:nvGrpSpPr>
            <p:cNvPr id="93" name="Group 55"/>
            <p:cNvGrpSpPr/>
            <p:nvPr/>
          </p:nvGrpSpPr>
          <p:grpSpPr bwMode="auto">
            <a:xfrm>
              <a:off x="5304036" y="3068788"/>
              <a:ext cx="288925" cy="933450"/>
              <a:chOff x="0" y="0"/>
              <a:chExt cx="182" cy="588"/>
            </a:xfrm>
          </p:grpSpPr>
          <p:sp>
            <p:nvSpPr>
              <p:cNvPr id="143" name="Line 55"/>
              <p:cNvSpPr>
                <a:spLocks noChangeShapeType="1"/>
              </p:cNvSpPr>
              <p:nvPr/>
            </p:nvSpPr>
            <p:spPr bwMode="auto">
              <a:xfrm>
                <a:off x="0" y="0"/>
                <a:ext cx="0" cy="58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144" name="Line 56"/>
              <p:cNvSpPr>
                <a:spLocks noChangeShapeType="1"/>
              </p:cNvSpPr>
              <p:nvPr/>
            </p:nvSpPr>
            <p:spPr bwMode="auto">
              <a:xfrm flipH="1">
                <a:off x="182" y="0"/>
                <a:ext cx="0" cy="58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</p:grpSp>
        <p:sp>
          <p:nvSpPr>
            <p:cNvPr id="94" name="Line 57"/>
            <p:cNvSpPr>
              <a:spLocks noChangeShapeType="1"/>
            </p:cNvSpPr>
            <p:nvPr/>
          </p:nvSpPr>
          <p:spPr bwMode="auto">
            <a:xfrm>
              <a:off x="4153098" y="3088653"/>
              <a:ext cx="0" cy="1150937"/>
            </a:xfrm>
            <a:prstGeom prst="line">
              <a:avLst/>
            </a:prstGeom>
            <a:noFill/>
            <a:ln w="12700">
              <a:solidFill>
                <a:srgbClr val="00B05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95" name="Line 58"/>
            <p:cNvSpPr>
              <a:spLocks noChangeShapeType="1"/>
            </p:cNvSpPr>
            <p:nvPr/>
          </p:nvSpPr>
          <p:spPr bwMode="auto">
            <a:xfrm>
              <a:off x="5016698" y="3088653"/>
              <a:ext cx="0" cy="1150937"/>
            </a:xfrm>
            <a:prstGeom prst="line">
              <a:avLst/>
            </a:prstGeom>
            <a:noFill/>
            <a:ln w="12700">
              <a:solidFill>
                <a:srgbClr val="00B05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96" name="Line 112"/>
            <p:cNvSpPr>
              <a:spLocks noChangeShapeType="1"/>
            </p:cNvSpPr>
            <p:nvPr/>
          </p:nvSpPr>
          <p:spPr bwMode="auto">
            <a:xfrm flipH="1">
              <a:off x="5808860" y="4235617"/>
              <a:ext cx="304266" cy="0"/>
            </a:xfrm>
            <a:prstGeom prst="line">
              <a:avLst/>
            </a:prstGeom>
            <a:noFill/>
            <a:ln w="12700">
              <a:solidFill>
                <a:srgbClr val="00B05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grpSp>
          <p:nvGrpSpPr>
            <p:cNvPr id="97" name="Group 114"/>
            <p:cNvGrpSpPr/>
            <p:nvPr/>
          </p:nvGrpSpPr>
          <p:grpSpPr bwMode="auto">
            <a:xfrm>
              <a:off x="4162624" y="4003825"/>
              <a:ext cx="863600" cy="720725"/>
              <a:chOff x="52" y="180"/>
              <a:chExt cx="544" cy="454"/>
            </a:xfrm>
          </p:grpSpPr>
          <p:grpSp>
            <p:nvGrpSpPr>
              <p:cNvPr id="109" name="Group 115"/>
              <p:cNvGrpSpPr/>
              <p:nvPr/>
            </p:nvGrpSpPr>
            <p:grpSpPr bwMode="auto">
              <a:xfrm>
                <a:off x="90" y="180"/>
                <a:ext cx="500" cy="454"/>
                <a:chOff x="0" y="135"/>
                <a:chExt cx="500" cy="454"/>
              </a:xfrm>
            </p:grpSpPr>
            <p:sp>
              <p:nvSpPr>
                <p:cNvPr id="111" name="Line 115"/>
                <p:cNvSpPr>
                  <a:spLocks noChangeShapeType="1"/>
                </p:cNvSpPr>
                <p:nvPr/>
              </p:nvSpPr>
              <p:spPr bwMode="auto">
                <a:xfrm>
                  <a:off x="319" y="286"/>
                  <a:ext cx="181" cy="0"/>
                </a:xfrm>
                <a:prstGeom prst="line">
                  <a:avLst/>
                </a:prstGeom>
                <a:noFill/>
                <a:ln w="12700">
                  <a:solidFill>
                    <a:srgbClr val="00B050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 sz="2400"/>
                </a:p>
              </p:txBody>
            </p:sp>
            <p:sp>
              <p:nvSpPr>
                <p:cNvPr id="112" name="Line 116"/>
                <p:cNvSpPr>
                  <a:spLocks noChangeShapeType="1"/>
                </p:cNvSpPr>
                <p:nvPr/>
              </p:nvSpPr>
              <p:spPr bwMode="auto">
                <a:xfrm>
                  <a:off x="91" y="317"/>
                  <a:ext cx="0" cy="27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 sz="2400"/>
                </a:p>
              </p:txBody>
            </p:sp>
            <p:sp>
              <p:nvSpPr>
                <p:cNvPr id="113" name="Line 117"/>
                <p:cNvSpPr>
                  <a:spLocks noChangeShapeType="1"/>
                </p:cNvSpPr>
                <p:nvPr/>
              </p:nvSpPr>
              <p:spPr bwMode="auto">
                <a:xfrm>
                  <a:off x="137" y="317"/>
                  <a:ext cx="0" cy="27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 sz="2400"/>
                </a:p>
              </p:txBody>
            </p:sp>
            <p:sp>
              <p:nvSpPr>
                <p:cNvPr id="114" name="Line 118"/>
                <p:cNvSpPr>
                  <a:spLocks noChangeShapeType="1"/>
                </p:cNvSpPr>
                <p:nvPr/>
              </p:nvSpPr>
              <p:spPr bwMode="auto">
                <a:xfrm>
                  <a:off x="182" y="317"/>
                  <a:ext cx="0" cy="27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 sz="2400"/>
                </a:p>
              </p:txBody>
            </p:sp>
            <p:sp>
              <p:nvSpPr>
                <p:cNvPr id="118" name="Line 119"/>
                <p:cNvSpPr>
                  <a:spLocks noChangeShapeType="1"/>
                </p:cNvSpPr>
                <p:nvPr/>
              </p:nvSpPr>
              <p:spPr bwMode="auto">
                <a:xfrm>
                  <a:off x="227" y="317"/>
                  <a:ext cx="0" cy="27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 sz="2400"/>
                </a:p>
              </p:txBody>
            </p:sp>
            <p:sp>
              <p:nvSpPr>
                <p:cNvPr id="128" name="Line 120"/>
                <p:cNvSpPr>
                  <a:spLocks noChangeShapeType="1"/>
                </p:cNvSpPr>
                <p:nvPr/>
              </p:nvSpPr>
              <p:spPr bwMode="auto">
                <a:xfrm>
                  <a:off x="273" y="317"/>
                  <a:ext cx="0" cy="27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 sz="2400"/>
                </a:p>
              </p:txBody>
            </p:sp>
            <p:sp>
              <p:nvSpPr>
                <p:cNvPr id="129" name="Line 121"/>
                <p:cNvSpPr>
                  <a:spLocks noChangeShapeType="1"/>
                </p:cNvSpPr>
                <p:nvPr/>
              </p:nvSpPr>
              <p:spPr bwMode="auto">
                <a:xfrm>
                  <a:off x="318" y="317"/>
                  <a:ext cx="0" cy="27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 sz="2400"/>
                </a:p>
              </p:txBody>
            </p:sp>
            <p:sp>
              <p:nvSpPr>
                <p:cNvPr id="133" name="Line 122"/>
                <p:cNvSpPr>
                  <a:spLocks noChangeShapeType="1"/>
                </p:cNvSpPr>
                <p:nvPr/>
              </p:nvSpPr>
              <p:spPr bwMode="auto">
                <a:xfrm>
                  <a:off x="363" y="317"/>
                  <a:ext cx="0" cy="27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 sz="2400"/>
                </a:p>
              </p:txBody>
            </p:sp>
            <p:sp>
              <p:nvSpPr>
                <p:cNvPr id="135" name="Rectangle 125"/>
                <p:cNvSpPr>
                  <a:spLocks noChangeArrowheads="1"/>
                </p:cNvSpPr>
                <p:nvPr/>
              </p:nvSpPr>
              <p:spPr bwMode="auto">
                <a:xfrm>
                  <a:off x="0" y="135"/>
                  <a:ext cx="454" cy="318"/>
                </a:xfrm>
                <a:prstGeom prst="rect">
                  <a:avLst/>
                </a:prstGeom>
                <a:solidFill>
                  <a:srgbClr val="CCFF66"/>
                </a:solidFill>
                <a:ln w="19050">
                  <a:solidFill>
                    <a:srgbClr val="000000"/>
                  </a:solidFill>
                  <a:miter lim="800000"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>
                  <a:lvl1pPr marL="469900" indent="-469900">
                    <a:lnSpc>
                      <a:spcPct val="120000"/>
                    </a:lnSpc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o"/>
                    <a:defRPr sz="30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1pPr>
                  <a:lvl2pPr marL="742950" indent="-285750">
                    <a:lnSpc>
                      <a:spcPct val="120000"/>
                    </a:lnSpc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sz="26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2pPr>
                  <a:lvl3pPr marL="1143000" indent="-228600">
                    <a:lnSpc>
                      <a:spcPct val="120000"/>
                    </a:lnSpc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o"/>
                    <a:defRPr sz="23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3pPr>
                  <a:lvl4pPr marL="1600200" indent="-228600">
                    <a:lnSpc>
                      <a:spcPct val="120000"/>
                    </a:lnSpc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4pPr>
                  <a:lvl5pPr marL="2057400" indent="-228600">
                    <a:lnSpc>
                      <a:spcPct val="120000"/>
                    </a:lnSpc>
                    <a:spcBef>
                      <a:spcPct val="25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5pPr>
                  <a:lvl6pPr marL="2514600" indent="-228600" eaLnBrk="0" fontAlgn="base" hangingPunct="0">
                    <a:lnSpc>
                      <a:spcPct val="120000"/>
                    </a:lnSpc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6pPr>
                  <a:lvl7pPr marL="2971800" indent="-228600" eaLnBrk="0" fontAlgn="base" hangingPunct="0">
                    <a:lnSpc>
                      <a:spcPct val="120000"/>
                    </a:lnSpc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7pPr>
                  <a:lvl8pPr marL="3429000" indent="-228600" eaLnBrk="0" fontAlgn="base" hangingPunct="0">
                    <a:lnSpc>
                      <a:spcPct val="120000"/>
                    </a:lnSpc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8pPr>
                  <a:lvl9pPr marL="3886200" indent="-228600" eaLnBrk="0" fontAlgn="base" hangingPunct="0">
                    <a:lnSpc>
                      <a:spcPct val="120000"/>
                    </a:lnSpc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9pPr>
                </a:lstStyle>
                <a:p>
                  <a:pPr eaLnBrk="1" hangingPunct="1">
                    <a:buFont typeface="Wingdings" panose="05000000000000000000" pitchFamily="2" charset="2"/>
                    <a:buNone/>
                  </a:pPr>
                  <a:r>
                    <a:rPr lang="en-US" altLang="zh-CN" sz="1800" dirty="0">
                      <a:latin typeface="宋体" panose="02010600030101010101" pitchFamily="2" charset="-122"/>
                      <a:ea typeface="微软雅黑" panose="020B0503020204020204" pitchFamily="34" charset="-122"/>
                    </a:rPr>
                    <a:t> </a:t>
                  </a:r>
                  <a:endParaRPr lang="en-US" altLang="zh-CN" sz="1800" baseline="-25000" dirty="0">
                    <a:solidFill>
                      <a:schemeClr val="folHlink"/>
                    </a:solidFill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110" name="Rectangle 127"/>
              <p:cNvSpPr>
                <a:spLocks noChangeArrowheads="1"/>
              </p:cNvSpPr>
              <p:nvPr/>
            </p:nvSpPr>
            <p:spPr bwMode="auto">
              <a:xfrm>
                <a:off x="52" y="221"/>
                <a:ext cx="544" cy="2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marL="469900" indent="-4699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eaLnBrk="1" hangingPunct="1">
                  <a:buFont typeface="Wingdings" panose="05000000000000000000" pitchFamily="2" charset="2"/>
                  <a:buNone/>
                </a:pPr>
                <a:r>
                  <a:rPr lang="en-US" altLang="zh-CN" sz="1400" dirty="0">
                    <a:ea typeface="微软雅黑" panose="020B0503020204020204" pitchFamily="34" charset="-122"/>
                  </a:rPr>
                  <a:t> </a:t>
                </a:r>
                <a:r>
                  <a:rPr lang="en-US" altLang="zh-CN" sz="1400" b="1" dirty="0" err="1">
                    <a:ea typeface="微软雅黑" panose="020B0503020204020204" pitchFamily="34" charset="-122"/>
                  </a:rPr>
                  <a:t>C</a:t>
                </a:r>
                <a:r>
                  <a:rPr lang="en-US" altLang="zh-CN" sz="1400" b="1" baseline="-25000" dirty="0" err="1">
                    <a:ea typeface="微软雅黑" panose="020B0503020204020204" pitchFamily="34" charset="-122"/>
                  </a:rPr>
                  <a:t>out</a:t>
                </a:r>
                <a:r>
                  <a:rPr lang="en-US" altLang="zh-CN" sz="1400" b="1" baseline="-25000" dirty="0">
                    <a:ea typeface="微软雅黑" panose="020B0503020204020204" pitchFamily="34" charset="-122"/>
                  </a:rPr>
                  <a:t>  </a:t>
                </a:r>
                <a:r>
                  <a:rPr lang="en-US" altLang="zh-CN" sz="1400" b="1" dirty="0">
                    <a:ea typeface="微软雅黑" panose="020B0503020204020204" pitchFamily="34" charset="-122"/>
                  </a:rPr>
                  <a:t> C</a:t>
                </a:r>
                <a:r>
                  <a:rPr lang="en-US" altLang="zh-CN" sz="1400" b="1" baseline="-25000" dirty="0">
                    <a:ea typeface="微软雅黑" panose="020B0503020204020204" pitchFamily="34" charset="-122"/>
                  </a:rPr>
                  <a:t>0</a:t>
                </a:r>
                <a:endParaRPr lang="en-US" altLang="zh-CN" sz="1400" b="1" baseline="-25000" dirty="0"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98" name="Group 129"/>
            <p:cNvGrpSpPr/>
            <p:nvPr/>
          </p:nvGrpSpPr>
          <p:grpSpPr bwMode="auto">
            <a:xfrm>
              <a:off x="5032574" y="4003825"/>
              <a:ext cx="863600" cy="720725"/>
              <a:chOff x="56" y="180"/>
              <a:chExt cx="544" cy="454"/>
            </a:xfrm>
          </p:grpSpPr>
          <p:grpSp>
            <p:nvGrpSpPr>
              <p:cNvPr id="99" name="Group 130"/>
              <p:cNvGrpSpPr/>
              <p:nvPr/>
            </p:nvGrpSpPr>
            <p:grpSpPr bwMode="auto">
              <a:xfrm>
                <a:off x="90" y="180"/>
                <a:ext cx="454" cy="454"/>
                <a:chOff x="0" y="135"/>
                <a:chExt cx="454" cy="454"/>
              </a:xfrm>
            </p:grpSpPr>
            <p:sp>
              <p:nvSpPr>
                <p:cNvPr id="101" name="Line 131"/>
                <p:cNvSpPr>
                  <a:spLocks noChangeShapeType="1"/>
                </p:cNvSpPr>
                <p:nvPr/>
              </p:nvSpPr>
              <p:spPr bwMode="auto">
                <a:xfrm>
                  <a:off x="91" y="317"/>
                  <a:ext cx="0" cy="27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 sz="2400"/>
                </a:p>
              </p:txBody>
            </p:sp>
            <p:sp>
              <p:nvSpPr>
                <p:cNvPr id="102" name="Line 132"/>
                <p:cNvSpPr>
                  <a:spLocks noChangeShapeType="1"/>
                </p:cNvSpPr>
                <p:nvPr/>
              </p:nvSpPr>
              <p:spPr bwMode="auto">
                <a:xfrm>
                  <a:off x="137" y="317"/>
                  <a:ext cx="0" cy="27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 sz="2400"/>
                </a:p>
              </p:txBody>
            </p:sp>
            <p:sp>
              <p:nvSpPr>
                <p:cNvPr id="103" name="Line 133"/>
                <p:cNvSpPr>
                  <a:spLocks noChangeShapeType="1"/>
                </p:cNvSpPr>
                <p:nvPr/>
              </p:nvSpPr>
              <p:spPr bwMode="auto">
                <a:xfrm>
                  <a:off x="182" y="317"/>
                  <a:ext cx="0" cy="27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 sz="2400"/>
                </a:p>
              </p:txBody>
            </p:sp>
            <p:sp>
              <p:nvSpPr>
                <p:cNvPr id="104" name="Line 134"/>
                <p:cNvSpPr>
                  <a:spLocks noChangeShapeType="1"/>
                </p:cNvSpPr>
                <p:nvPr/>
              </p:nvSpPr>
              <p:spPr bwMode="auto">
                <a:xfrm>
                  <a:off x="227" y="317"/>
                  <a:ext cx="0" cy="27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 sz="2400"/>
                </a:p>
              </p:txBody>
            </p:sp>
            <p:sp>
              <p:nvSpPr>
                <p:cNvPr id="105" name="Line 135"/>
                <p:cNvSpPr>
                  <a:spLocks noChangeShapeType="1"/>
                </p:cNvSpPr>
                <p:nvPr/>
              </p:nvSpPr>
              <p:spPr bwMode="auto">
                <a:xfrm>
                  <a:off x="273" y="317"/>
                  <a:ext cx="0" cy="27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 sz="2400"/>
                </a:p>
              </p:txBody>
            </p:sp>
            <p:sp>
              <p:nvSpPr>
                <p:cNvPr id="106" name="Line 136"/>
                <p:cNvSpPr>
                  <a:spLocks noChangeShapeType="1"/>
                </p:cNvSpPr>
                <p:nvPr/>
              </p:nvSpPr>
              <p:spPr bwMode="auto">
                <a:xfrm>
                  <a:off x="318" y="317"/>
                  <a:ext cx="0" cy="27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 sz="2400"/>
                </a:p>
              </p:txBody>
            </p:sp>
            <p:sp>
              <p:nvSpPr>
                <p:cNvPr id="107" name="Line 137"/>
                <p:cNvSpPr>
                  <a:spLocks noChangeShapeType="1"/>
                </p:cNvSpPr>
                <p:nvPr/>
              </p:nvSpPr>
              <p:spPr bwMode="auto">
                <a:xfrm>
                  <a:off x="363" y="317"/>
                  <a:ext cx="0" cy="27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 sz="2400"/>
                </a:p>
              </p:txBody>
            </p:sp>
            <p:sp>
              <p:nvSpPr>
                <p:cNvPr id="108" name="Rectangle 140"/>
                <p:cNvSpPr>
                  <a:spLocks noChangeArrowheads="1"/>
                </p:cNvSpPr>
                <p:nvPr/>
              </p:nvSpPr>
              <p:spPr bwMode="auto">
                <a:xfrm>
                  <a:off x="0" y="135"/>
                  <a:ext cx="454" cy="318"/>
                </a:xfrm>
                <a:prstGeom prst="rect">
                  <a:avLst/>
                </a:prstGeom>
                <a:solidFill>
                  <a:srgbClr val="CCFF66"/>
                </a:solidFill>
                <a:ln w="19050">
                  <a:solidFill>
                    <a:srgbClr val="000000"/>
                  </a:solidFill>
                  <a:miter lim="800000"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>
                  <a:lvl1pPr marL="469900" indent="-469900">
                    <a:lnSpc>
                      <a:spcPct val="120000"/>
                    </a:lnSpc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o"/>
                    <a:defRPr sz="30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1pPr>
                  <a:lvl2pPr marL="742950" indent="-285750">
                    <a:lnSpc>
                      <a:spcPct val="120000"/>
                    </a:lnSpc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sz="26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2pPr>
                  <a:lvl3pPr marL="1143000" indent="-228600">
                    <a:lnSpc>
                      <a:spcPct val="120000"/>
                    </a:lnSpc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o"/>
                    <a:defRPr sz="23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3pPr>
                  <a:lvl4pPr marL="1600200" indent="-228600">
                    <a:lnSpc>
                      <a:spcPct val="120000"/>
                    </a:lnSpc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4pPr>
                  <a:lvl5pPr marL="2057400" indent="-228600">
                    <a:lnSpc>
                      <a:spcPct val="120000"/>
                    </a:lnSpc>
                    <a:spcBef>
                      <a:spcPct val="25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5pPr>
                  <a:lvl6pPr marL="2514600" indent="-228600" eaLnBrk="0" fontAlgn="base" hangingPunct="0">
                    <a:lnSpc>
                      <a:spcPct val="120000"/>
                    </a:lnSpc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6pPr>
                  <a:lvl7pPr marL="2971800" indent="-228600" eaLnBrk="0" fontAlgn="base" hangingPunct="0">
                    <a:lnSpc>
                      <a:spcPct val="120000"/>
                    </a:lnSpc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7pPr>
                  <a:lvl8pPr marL="3429000" indent="-228600" eaLnBrk="0" fontAlgn="base" hangingPunct="0">
                    <a:lnSpc>
                      <a:spcPct val="120000"/>
                    </a:lnSpc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8pPr>
                  <a:lvl9pPr marL="3886200" indent="-228600" eaLnBrk="0" fontAlgn="base" hangingPunct="0">
                    <a:lnSpc>
                      <a:spcPct val="120000"/>
                    </a:lnSpc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9pPr>
                </a:lstStyle>
                <a:p>
                  <a:pPr eaLnBrk="1" hangingPunct="1">
                    <a:buFont typeface="Wingdings" panose="05000000000000000000" pitchFamily="2" charset="2"/>
                    <a:buNone/>
                  </a:pPr>
                  <a:r>
                    <a:rPr lang="en-US" altLang="zh-CN" sz="1800" dirty="0">
                      <a:latin typeface="宋体" panose="02010600030101010101" pitchFamily="2" charset="-122"/>
                      <a:ea typeface="微软雅黑" panose="020B0503020204020204" pitchFamily="34" charset="-122"/>
                    </a:rPr>
                    <a:t> </a:t>
                  </a:r>
                  <a:endParaRPr lang="en-US" altLang="zh-CN" sz="1800" baseline="-25000" dirty="0">
                    <a:solidFill>
                      <a:schemeClr val="folHlink"/>
                    </a:solidFill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100" name="Rectangle 142"/>
              <p:cNvSpPr>
                <a:spLocks noChangeArrowheads="1"/>
              </p:cNvSpPr>
              <p:nvPr/>
            </p:nvSpPr>
            <p:spPr bwMode="auto">
              <a:xfrm>
                <a:off x="56" y="217"/>
                <a:ext cx="544" cy="2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marL="469900" indent="-4699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eaLnBrk="1" hangingPunct="1">
                  <a:buFont typeface="Wingdings" panose="05000000000000000000" pitchFamily="2" charset="2"/>
                  <a:buNone/>
                </a:pPr>
                <a:r>
                  <a:rPr lang="en-US" altLang="zh-CN" sz="1400" dirty="0">
                    <a:ea typeface="微软雅黑" panose="020B0503020204020204" pitchFamily="34" charset="-122"/>
                  </a:rPr>
                  <a:t> </a:t>
                </a:r>
                <a:r>
                  <a:rPr lang="en-US" altLang="zh-CN" sz="1400" b="1" dirty="0" err="1">
                    <a:ea typeface="微软雅黑" panose="020B0503020204020204" pitchFamily="34" charset="-122"/>
                  </a:rPr>
                  <a:t>C</a:t>
                </a:r>
                <a:r>
                  <a:rPr lang="en-US" altLang="zh-CN" sz="1400" b="1" baseline="-25000" dirty="0" err="1">
                    <a:ea typeface="微软雅黑" panose="020B0503020204020204" pitchFamily="34" charset="-122"/>
                  </a:rPr>
                  <a:t>out</a:t>
                </a:r>
                <a:r>
                  <a:rPr lang="en-US" altLang="zh-CN" sz="1400" b="1" baseline="-25000" dirty="0">
                    <a:ea typeface="微软雅黑" panose="020B0503020204020204" pitchFamily="34" charset="-122"/>
                  </a:rPr>
                  <a:t>  </a:t>
                </a:r>
                <a:r>
                  <a:rPr lang="en-US" altLang="zh-CN" sz="1400" b="1" dirty="0">
                    <a:ea typeface="微软雅黑" panose="020B0503020204020204" pitchFamily="34" charset="-122"/>
                  </a:rPr>
                  <a:t> C</a:t>
                </a:r>
                <a:r>
                  <a:rPr lang="en-US" altLang="zh-CN" sz="1400" b="1" baseline="-25000" dirty="0">
                    <a:ea typeface="微软雅黑" panose="020B0503020204020204" pitchFamily="34" charset="-122"/>
                  </a:rPr>
                  <a:t>0</a:t>
                </a:r>
                <a:endParaRPr lang="en-US" altLang="zh-CN" sz="1400" b="1" baseline="-25000" dirty="0"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188" name="Line 271"/>
          <p:cNvSpPr>
            <a:spLocks noChangeShapeType="1"/>
          </p:cNvSpPr>
          <p:nvPr/>
        </p:nvSpPr>
        <p:spPr bwMode="auto">
          <a:xfrm>
            <a:off x="5632921" y="4126956"/>
            <a:ext cx="1248990" cy="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stealth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89" name="Line 271"/>
          <p:cNvSpPr>
            <a:spLocks noChangeShapeType="1"/>
          </p:cNvSpPr>
          <p:nvPr/>
        </p:nvSpPr>
        <p:spPr bwMode="auto">
          <a:xfrm>
            <a:off x="5546327" y="2352266"/>
            <a:ext cx="1301325" cy="0"/>
          </a:xfrm>
          <a:prstGeom prst="line">
            <a:avLst/>
          </a:prstGeom>
          <a:noFill/>
          <a:ln w="38100">
            <a:solidFill>
              <a:srgbClr val="C00000"/>
            </a:solidFill>
            <a:round/>
            <a:headEnd type="stealth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/>
        </p:nvSpPr>
        <p:spPr>
          <a:xfrm>
            <a:off x="560212" y="229039"/>
            <a:ext cx="10515600" cy="617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zh-CN" dirty="0"/>
              <a:t>提问</a:t>
            </a:r>
            <a:r>
              <a:rPr lang="en-US" altLang="zh-CN" dirty="0"/>
              <a:t>-7 (3-24)</a:t>
            </a:r>
            <a:endParaRPr lang="zh-CN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1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repeatCount="3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repeatCount="3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8" grpId="0" bldLvl="0" animBg="1"/>
      <p:bldP spid="188" grpId="1" bldLvl="0" animBg="1"/>
      <p:bldP spid="189" grpId="1" bldLvl="0" animBg="1"/>
      <p:bldP spid="189" grpId="2" bldLvl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/>
        </p:nvSpPr>
        <p:spPr>
          <a:xfrm>
            <a:off x="560212" y="229039"/>
            <a:ext cx="10515600" cy="617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zh-CN" dirty="0"/>
              <a:t>提问</a:t>
            </a:r>
            <a:r>
              <a:rPr lang="en-US" altLang="zh-CN" dirty="0"/>
              <a:t>-8 (3-29)</a:t>
            </a:r>
            <a:endParaRPr lang="zh-CN" altLang="zh-CN" dirty="0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774693" y="1061833"/>
            <a:ext cx="10515599" cy="5637024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>
                <a:sym typeface="+mn-ea"/>
              </a:rPr>
              <a:t>1-</a:t>
            </a:r>
            <a:r>
              <a:rPr lang="zh-CN" altLang="en-US" dirty="0">
                <a:sym typeface="+mn-ea"/>
              </a:rPr>
              <a:t>冯诺依曼的思想？ </a:t>
            </a:r>
            <a:r>
              <a:rPr lang="en-US" altLang="zh-CN" dirty="0">
                <a:sym typeface="+mn-ea"/>
              </a:rPr>
              <a:t>8</a:t>
            </a:r>
            <a:r>
              <a:rPr lang="zh-CN" altLang="en-US" dirty="0">
                <a:sym typeface="+mn-ea"/>
              </a:rPr>
              <a:t>个字</a:t>
            </a:r>
            <a:endParaRPr lang="en-US" altLang="zh-CN" dirty="0">
              <a:sym typeface="+mn-ea"/>
            </a:endParaRPr>
          </a:p>
          <a:p>
            <a:pPr marL="0" indent="0">
              <a:buNone/>
            </a:pPr>
            <a:endParaRPr lang="en-US" altLang="zh-CN" dirty="0">
              <a:sym typeface="+mn-ea"/>
            </a:endParaRPr>
          </a:p>
          <a:p>
            <a:pPr marL="0" indent="0">
              <a:buNone/>
            </a:pPr>
            <a:r>
              <a:rPr lang="en-US" altLang="zh-CN" dirty="0">
                <a:sym typeface="+mn-ea"/>
              </a:rPr>
              <a:t>2-CPU </a:t>
            </a:r>
            <a:r>
              <a:rPr lang="zh-CN" altLang="en-US" dirty="0">
                <a:sym typeface="+mn-ea"/>
              </a:rPr>
              <a:t>与内存工作速度的比喻？？</a:t>
            </a:r>
            <a:endParaRPr lang="zh-CN" altLang="en-US" dirty="0"/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1" name="内容占位符 2"/>
          <p:cNvSpPr>
            <a:spLocks noGrp="1"/>
          </p:cNvSpPr>
          <p:nvPr/>
        </p:nvSpPr>
        <p:spPr>
          <a:xfrm>
            <a:off x="363362" y="1220894"/>
            <a:ext cx="11577626" cy="446273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just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rgbClr val="FFC000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812800" indent="-355600" algn="just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FFC000"/>
              </a:buClr>
              <a:buFont typeface="Wingdings" panose="05000000000000000000" pitchFamily="2" charset="2"/>
              <a:buChar char="p"/>
              <a:defRPr sz="2000" kern="12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FFC000"/>
              </a:buClr>
              <a:buFont typeface="Wingdings" panose="05000000000000000000" pitchFamily="2" charset="2"/>
              <a:buChar char="u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lnSpc>
                <a:spcPct val="200000"/>
              </a:lnSpc>
              <a:spcAft>
                <a:spcPct val="30000"/>
              </a:spcAft>
              <a:buNone/>
            </a:pPr>
            <a:r>
              <a:rPr lang="en-US" altLang="zh-CN" sz="2800" b="1" dirty="0">
                <a:latin typeface="+mn-ea"/>
                <a:ea typeface="+mn-ea"/>
                <a:cs typeface="Segoe UI Black" panose="020B0A02040204020203" pitchFamily="34" charset="0"/>
              </a:rPr>
              <a:t>CPU </a:t>
            </a:r>
            <a:r>
              <a:rPr lang="zh-CN" altLang="en-US" sz="2800" b="1" dirty="0">
                <a:latin typeface="+mn-ea"/>
                <a:ea typeface="+mn-ea"/>
                <a:cs typeface="Segoe UI Black" panose="020B0A02040204020203" pitchFamily="34" charset="0"/>
              </a:rPr>
              <a:t>的速度好比风驰电掣的高铁，每小时 </a:t>
            </a:r>
            <a:r>
              <a:rPr lang="en-US" altLang="zh-CN" sz="2800" b="1" dirty="0">
                <a:latin typeface="+mn-ea"/>
                <a:ea typeface="+mn-ea"/>
                <a:cs typeface="Segoe UI Black" panose="020B0A02040204020203" pitchFamily="34" charset="0"/>
              </a:rPr>
              <a:t>350 </a:t>
            </a:r>
            <a:r>
              <a:rPr lang="zh-CN" altLang="en-US" sz="2800" b="1" dirty="0">
                <a:latin typeface="+mn-ea"/>
                <a:ea typeface="+mn-ea"/>
                <a:cs typeface="Segoe UI Black" panose="020B0A02040204020203" pitchFamily="34" charset="0"/>
              </a:rPr>
              <a:t>公里</a:t>
            </a:r>
            <a:r>
              <a:rPr lang="en-US" altLang="zh-CN" sz="2800" b="1" dirty="0">
                <a:latin typeface="+mn-ea"/>
                <a:ea typeface="+mn-ea"/>
                <a:cs typeface="Segoe UI Black" panose="020B0A02040204020203" pitchFamily="34" charset="0"/>
              </a:rPr>
              <a:t>;</a:t>
            </a:r>
            <a:endParaRPr lang="en-US" altLang="zh-CN" sz="2800" b="1" dirty="0">
              <a:latin typeface="+mn-ea"/>
              <a:ea typeface="+mn-ea"/>
              <a:cs typeface="Segoe UI Black" panose="020B0A02040204020203" pitchFamily="34" charset="0"/>
            </a:endParaRPr>
          </a:p>
          <a:p>
            <a:pPr marL="457200" lvl="1" indent="0">
              <a:lnSpc>
                <a:spcPct val="200000"/>
              </a:lnSpc>
              <a:spcAft>
                <a:spcPct val="30000"/>
              </a:spcAft>
              <a:buNone/>
            </a:pPr>
            <a:r>
              <a:rPr lang="zh-CN" altLang="en-US" sz="2800" b="1" dirty="0">
                <a:solidFill>
                  <a:schemeClr val="tx1"/>
                </a:solidFill>
                <a:latin typeface="+mn-ea"/>
                <a:ea typeface="+mn-ea"/>
                <a:cs typeface="Segoe UI Black" panose="020B0A02040204020203" pitchFamily="34" charset="0"/>
              </a:rPr>
              <a:t>然而，它却只能等着旁边腿脚不太灵便的老太太，也就是内存，以每小时 </a:t>
            </a:r>
            <a:r>
              <a:rPr lang="en-US" altLang="zh-CN" sz="2800" b="1" dirty="0">
                <a:solidFill>
                  <a:schemeClr val="tx1"/>
                </a:solidFill>
                <a:latin typeface="+mn-ea"/>
                <a:ea typeface="+mn-ea"/>
                <a:cs typeface="Segoe UI Black" panose="020B0A02040204020203" pitchFamily="34" charset="0"/>
              </a:rPr>
              <a:t>3 </a:t>
            </a:r>
            <a:r>
              <a:rPr lang="zh-CN" altLang="en-US" sz="2800" b="1" dirty="0">
                <a:solidFill>
                  <a:schemeClr val="tx1"/>
                </a:solidFill>
                <a:latin typeface="+mn-ea"/>
                <a:ea typeface="+mn-ea"/>
                <a:cs typeface="Segoe UI Black" panose="020B0A02040204020203" pitchFamily="34" charset="0"/>
              </a:rPr>
              <a:t>公里的速度缓慢步行。</a:t>
            </a:r>
            <a:endParaRPr lang="en-US" altLang="zh-CN" sz="2800" b="1" dirty="0">
              <a:solidFill>
                <a:schemeClr val="tx1"/>
              </a:solidFill>
              <a:latin typeface="+mn-ea"/>
              <a:ea typeface="+mn-ea"/>
              <a:cs typeface="Segoe UI Black" panose="020B0A02040204020203" pitchFamily="34" charset="0"/>
            </a:endParaRPr>
          </a:p>
          <a:p>
            <a:pPr marL="457200" lvl="1" indent="0">
              <a:lnSpc>
                <a:spcPct val="200000"/>
              </a:lnSpc>
              <a:spcAft>
                <a:spcPct val="30000"/>
              </a:spcAft>
              <a:buNone/>
            </a:pPr>
            <a:r>
              <a:rPr lang="zh-CN" altLang="en-US" sz="2800" b="1" dirty="0">
                <a:latin typeface="+mn-ea"/>
                <a:ea typeface="+mn-ea"/>
                <a:cs typeface="Segoe UI Black" panose="020B0A02040204020203" pitchFamily="34" charset="0"/>
              </a:rPr>
              <a:t>因为 </a:t>
            </a:r>
            <a:r>
              <a:rPr lang="en-US" altLang="zh-CN" sz="2800" b="1" dirty="0">
                <a:latin typeface="+mn-ea"/>
                <a:ea typeface="+mn-ea"/>
                <a:cs typeface="Segoe UI Black" panose="020B0A02040204020203" pitchFamily="34" charset="0"/>
              </a:rPr>
              <a:t>CPU </a:t>
            </a:r>
            <a:r>
              <a:rPr lang="zh-CN" altLang="en-US" sz="2800" b="1" dirty="0">
                <a:latin typeface="+mn-ea"/>
                <a:ea typeface="+mn-ea"/>
                <a:cs typeface="Segoe UI Black" panose="020B0A02040204020203" pitchFamily="34" charset="0"/>
              </a:rPr>
              <a:t>需要执行的指令、需要访问的数据，都在这个速度不到自己 </a:t>
            </a:r>
            <a:r>
              <a:rPr lang="en-US" altLang="zh-CN" sz="2800" b="1" dirty="0">
                <a:latin typeface="+mn-ea"/>
                <a:ea typeface="+mn-ea"/>
                <a:cs typeface="Segoe UI Black" panose="020B0A02040204020203" pitchFamily="34" charset="0"/>
              </a:rPr>
              <a:t>1% </a:t>
            </a:r>
            <a:r>
              <a:rPr lang="zh-CN" altLang="en-US" sz="2800" b="1" dirty="0">
                <a:latin typeface="+mn-ea"/>
                <a:ea typeface="+mn-ea"/>
                <a:cs typeface="Segoe UI Black" panose="020B0A02040204020203" pitchFamily="34" charset="0"/>
              </a:rPr>
              <a:t>的内存里。</a:t>
            </a:r>
            <a:r>
              <a:rPr lang="en-US" sz="2800" b="1" dirty="0">
                <a:latin typeface="+mn-ea"/>
                <a:ea typeface="+mn-ea"/>
                <a:cs typeface="Segoe UI Black" panose="020B0A02040204020203" pitchFamily="34" charset="0"/>
              </a:rPr>
              <a:t> </a:t>
            </a:r>
            <a:endParaRPr lang="en-US" altLang="zh-CN" sz="2800" b="1" dirty="0">
              <a:latin typeface="+mn-ea"/>
              <a:ea typeface="+mn-ea"/>
              <a:sym typeface="Symbol" panose="05050102010706020507" pitchFamily="18" charset="2"/>
            </a:endParaRPr>
          </a:p>
          <a:p>
            <a:pPr>
              <a:spcBef>
                <a:spcPct val="30000"/>
              </a:spcBef>
              <a:spcAft>
                <a:spcPct val="30000"/>
              </a:spcAft>
            </a:pPr>
            <a:endParaRPr lang="zh-CN" altLang="en-US" sz="2600" dirty="0">
              <a:solidFill>
                <a:srgbClr val="000000"/>
              </a:solidFill>
              <a:latin typeface="+mn-ea"/>
              <a:ea typeface="+mn-ea"/>
              <a:sym typeface="Symbol" panose="05050102010706020507" pitchFamily="18" charset="2"/>
            </a:endParaRPr>
          </a:p>
          <a:p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4" name="标题 3"/>
          <p:cNvSpPr>
            <a:spLocks noGrp="1"/>
          </p:cNvSpPr>
          <p:nvPr/>
        </p:nvSpPr>
        <p:spPr>
          <a:xfrm>
            <a:off x="560212" y="229039"/>
            <a:ext cx="10515600" cy="617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zh-CN" dirty="0"/>
              <a:t>提问</a:t>
            </a:r>
            <a:r>
              <a:rPr lang="en-US" altLang="zh-CN" dirty="0"/>
              <a:t>-9 (3-29)</a:t>
            </a:r>
            <a:endParaRPr lang="zh-CN" altLang="zh-CN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4378" y="4800040"/>
            <a:ext cx="2038350" cy="1238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1" name="内容占位符 2"/>
          <p:cNvSpPr>
            <a:spLocks noGrp="1"/>
          </p:cNvSpPr>
          <p:nvPr/>
        </p:nvSpPr>
        <p:spPr>
          <a:xfrm>
            <a:off x="363220" y="1221105"/>
            <a:ext cx="10712450" cy="6045835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342900" indent="-342900" algn="just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rgbClr val="FFC000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812800" indent="-355600" algn="just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FFC000"/>
              </a:buClr>
              <a:buFont typeface="Wingdings" panose="05000000000000000000" pitchFamily="2" charset="2"/>
              <a:buChar char="p"/>
              <a:defRPr sz="2000" kern="12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FFC000"/>
              </a:buClr>
              <a:buFont typeface="Wingdings" panose="05000000000000000000" pitchFamily="2" charset="2"/>
              <a:buChar char="u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lnSpc>
                <a:spcPct val="150000"/>
              </a:lnSpc>
              <a:spcAft>
                <a:spcPct val="30000"/>
              </a:spcAft>
              <a:buNone/>
            </a:pPr>
            <a:r>
              <a:rPr lang="en-US" altLang="zh-CN" sz="2800" b="1" dirty="0">
                <a:solidFill>
                  <a:srgbClr val="C00000"/>
                </a:solidFill>
                <a:latin typeface="+mn-ea"/>
                <a:ea typeface="+mn-ea"/>
                <a:cs typeface="Segoe UI Black" panose="020B0A02040204020203" pitchFamily="34" charset="0"/>
              </a:rPr>
              <a:t>1-</a:t>
            </a:r>
            <a:r>
              <a:rPr lang="zh-CN" altLang="en-US" sz="2800" b="1" dirty="0">
                <a:solidFill>
                  <a:srgbClr val="C00000"/>
                </a:solidFill>
                <a:latin typeface="+mn-ea"/>
                <a:ea typeface="+mn-ea"/>
                <a:cs typeface="Segoe UI Black" panose="020B0A02040204020203" pitchFamily="34" charset="0"/>
              </a:rPr>
              <a:t>背单词：</a:t>
            </a:r>
            <a:endParaRPr lang="zh-CN" altLang="en-US" sz="2800" b="1" dirty="0">
              <a:solidFill>
                <a:srgbClr val="C00000"/>
              </a:solidFill>
              <a:latin typeface="+mn-ea"/>
              <a:ea typeface="+mn-ea"/>
              <a:cs typeface="Segoe UI Black" panose="020B0A02040204020203" pitchFamily="34" charset="0"/>
            </a:endParaRPr>
          </a:p>
          <a:p>
            <a:pPr marL="457200" lvl="1" indent="0">
              <a:lnSpc>
                <a:spcPct val="150000"/>
              </a:lnSpc>
              <a:spcAft>
                <a:spcPct val="30000"/>
              </a:spcAft>
              <a:buNone/>
            </a:pPr>
            <a:r>
              <a:rPr lang="en-US" altLang="zh-CN" sz="2800" b="1" dirty="0">
                <a:solidFill>
                  <a:schemeClr val="tx1"/>
                </a:solidFill>
                <a:latin typeface="+mn-ea"/>
                <a:ea typeface="+mn-ea"/>
                <a:cs typeface="Segoe UI Black" panose="020B0A02040204020203" pitchFamily="34" charset="0"/>
              </a:rPr>
              <a:t>             </a:t>
            </a:r>
            <a:r>
              <a:rPr lang="zh-CN" altLang="en-US" sz="2800" b="1" dirty="0">
                <a:solidFill>
                  <a:schemeClr val="tx1"/>
                </a:solidFill>
                <a:latin typeface="+mn-ea"/>
                <a:ea typeface="+mn-ea"/>
                <a:cs typeface="Segoe UI Black" panose="020B0A02040204020203" pitchFamily="34" charset="0"/>
              </a:rPr>
              <a:t>总线</a:t>
            </a:r>
            <a:r>
              <a:rPr lang="en-US" altLang="zh-CN" sz="2800" b="1" dirty="0">
                <a:solidFill>
                  <a:schemeClr val="tx1"/>
                </a:solidFill>
                <a:latin typeface="+mn-ea"/>
                <a:ea typeface="+mn-ea"/>
                <a:cs typeface="Segoe UI Black" panose="020B0A02040204020203" pitchFamily="34" charset="0"/>
              </a:rPr>
              <a:t>                </a:t>
            </a:r>
            <a:r>
              <a:rPr lang="zh-CN" altLang="en-US" sz="2800" b="1" dirty="0">
                <a:solidFill>
                  <a:schemeClr val="tx1"/>
                </a:solidFill>
                <a:latin typeface="+mn-ea"/>
                <a:ea typeface="+mn-ea"/>
                <a:cs typeface="Segoe UI Black" panose="020B0A02040204020203" pitchFamily="34" charset="0"/>
              </a:rPr>
              <a:t>跨平台</a:t>
            </a:r>
            <a:r>
              <a:rPr lang="en-US" altLang="zh-CN" sz="2800" b="1" dirty="0">
                <a:solidFill>
                  <a:schemeClr val="tx1"/>
                </a:solidFill>
                <a:latin typeface="+mn-ea"/>
                <a:ea typeface="+mn-ea"/>
                <a:cs typeface="Segoe UI Black" panose="020B0A02040204020203" pitchFamily="34" charset="0"/>
              </a:rPr>
              <a:t>        RAM       </a:t>
            </a:r>
            <a:endParaRPr lang="en-US" altLang="zh-CN" sz="2800" b="1" dirty="0">
              <a:solidFill>
                <a:schemeClr val="tx1"/>
              </a:solidFill>
              <a:latin typeface="+mn-ea"/>
              <a:ea typeface="+mn-ea"/>
              <a:cs typeface="Segoe UI Black" panose="020B0A02040204020203" pitchFamily="34" charset="0"/>
            </a:endParaRPr>
          </a:p>
          <a:p>
            <a:pPr marL="457200" lvl="1" indent="0">
              <a:lnSpc>
                <a:spcPct val="150000"/>
              </a:lnSpc>
              <a:spcAft>
                <a:spcPct val="30000"/>
              </a:spcAft>
              <a:buNone/>
            </a:pPr>
            <a:r>
              <a:rPr lang="en-US" altLang="zh-CN" sz="2800" b="1" dirty="0">
                <a:solidFill>
                  <a:schemeClr val="tx1"/>
                </a:solidFill>
                <a:latin typeface="+mn-ea"/>
                <a:ea typeface="+mn-ea"/>
                <a:cs typeface="Segoe UI Black" panose="020B0A02040204020203" pitchFamily="34" charset="0"/>
              </a:rPr>
              <a:t>             </a:t>
            </a:r>
            <a:r>
              <a:rPr lang="zh-CN" altLang="en-US" sz="2800" b="1" dirty="0">
                <a:solidFill>
                  <a:schemeClr val="tx1"/>
                </a:solidFill>
                <a:latin typeface="+mn-ea"/>
                <a:ea typeface="+mn-ea"/>
                <a:cs typeface="Segoe UI Black" panose="020B0A02040204020203" pitchFamily="34" charset="0"/>
              </a:rPr>
              <a:t>内存</a:t>
            </a:r>
            <a:r>
              <a:rPr lang="en-US" altLang="zh-CN" sz="2800" b="1" dirty="0">
                <a:solidFill>
                  <a:schemeClr val="tx1"/>
                </a:solidFill>
                <a:latin typeface="+mn-ea"/>
                <a:ea typeface="+mn-ea"/>
                <a:cs typeface="Segoe UI Black" panose="020B0A02040204020203" pitchFamily="34" charset="0"/>
              </a:rPr>
              <a:t>                OOP           ROM</a:t>
            </a:r>
            <a:endParaRPr lang="zh-CN" altLang="en-US" sz="2800" b="1" dirty="0">
              <a:solidFill>
                <a:schemeClr val="tx1"/>
              </a:solidFill>
              <a:latin typeface="+mn-ea"/>
              <a:ea typeface="+mn-ea"/>
              <a:cs typeface="Segoe UI Black" panose="020B0A02040204020203" pitchFamily="34" charset="0"/>
            </a:endParaRPr>
          </a:p>
          <a:p>
            <a:pPr marL="457200" lvl="1" indent="0">
              <a:lnSpc>
                <a:spcPct val="150000"/>
              </a:lnSpc>
              <a:spcAft>
                <a:spcPct val="30000"/>
              </a:spcAft>
              <a:buNone/>
            </a:pPr>
            <a:r>
              <a:rPr lang="zh-CN" altLang="en-US" sz="2800" b="1" dirty="0">
                <a:solidFill>
                  <a:srgbClr val="C00000"/>
                </a:solidFill>
                <a:latin typeface="+mn-ea"/>
                <a:ea typeface="+mn-ea"/>
                <a:cs typeface="Segoe UI Black" panose="020B0A02040204020203" pitchFamily="34" charset="0"/>
              </a:rPr>
              <a:t>2-认识这个逻辑符号吗？</a:t>
            </a:r>
            <a:endParaRPr lang="zh-CN" altLang="en-US" sz="2800" b="1" dirty="0">
              <a:solidFill>
                <a:srgbClr val="C00000"/>
              </a:solidFill>
              <a:latin typeface="+mn-ea"/>
              <a:ea typeface="+mn-ea"/>
              <a:cs typeface="Segoe UI Black" panose="020B0A02040204020203" pitchFamily="34" charset="0"/>
            </a:endParaRPr>
          </a:p>
          <a:p>
            <a:pPr marL="457200" lvl="1" indent="0">
              <a:lnSpc>
                <a:spcPct val="150000"/>
              </a:lnSpc>
              <a:spcAft>
                <a:spcPct val="30000"/>
              </a:spcAft>
              <a:buNone/>
            </a:pPr>
            <a:endParaRPr lang="zh-CN" altLang="en-US" dirty="0">
              <a:latin typeface="Segoe UI Black" panose="020B0A02040204020203" pitchFamily="34" charset="0"/>
              <a:ea typeface="宋体" panose="02010600030101010101" pitchFamily="2" charset="-122"/>
              <a:cs typeface="Segoe UI Black" panose="020B0A02040204020203" pitchFamily="34" charset="0"/>
            </a:endParaRPr>
          </a:p>
          <a:p>
            <a:pPr marL="457200" lvl="1" indent="0">
              <a:lnSpc>
                <a:spcPct val="150000"/>
              </a:lnSpc>
              <a:spcAft>
                <a:spcPct val="30000"/>
              </a:spcAft>
              <a:buNone/>
            </a:pPr>
            <a:endParaRPr lang="zh-CN" altLang="en-US" dirty="0">
              <a:latin typeface="Segoe UI Black" panose="020B0A02040204020203" pitchFamily="34" charset="0"/>
              <a:ea typeface="宋体" panose="02010600030101010101" pitchFamily="2" charset="-122"/>
              <a:cs typeface="Segoe UI Black" panose="020B0A02040204020203" pitchFamily="34" charset="0"/>
            </a:endParaRPr>
          </a:p>
          <a:p>
            <a:pPr marL="457200" lvl="1" indent="0">
              <a:lnSpc>
                <a:spcPct val="150000"/>
              </a:lnSpc>
              <a:spcAft>
                <a:spcPct val="30000"/>
              </a:spcAft>
              <a:buNone/>
            </a:pPr>
            <a:endParaRPr lang="zh-CN" altLang="en-US" dirty="0">
              <a:latin typeface="Segoe UI Black" panose="020B0A02040204020203" pitchFamily="34" charset="0"/>
              <a:ea typeface="宋体" panose="02010600030101010101" pitchFamily="2" charset="-122"/>
              <a:cs typeface="Segoe UI Black" panose="020B0A02040204020203" pitchFamily="34" charset="0"/>
            </a:endParaRPr>
          </a:p>
          <a:p>
            <a:pPr marL="457200" lvl="1" indent="0">
              <a:lnSpc>
                <a:spcPct val="150000"/>
              </a:lnSpc>
              <a:spcAft>
                <a:spcPct val="30000"/>
              </a:spcAft>
              <a:buNone/>
            </a:pPr>
            <a:r>
              <a:rPr lang="zh-CN" altLang="en-US" sz="2800" b="1" dirty="0">
                <a:latin typeface="+mn-ea"/>
                <a:ea typeface="+mn-ea"/>
                <a:cs typeface="Segoe UI Black" panose="020B0A02040204020203" pitchFamily="34" charset="0"/>
              </a:rPr>
              <a:t>3-影响加法器速度的最重要原因是什么？</a:t>
            </a:r>
            <a:endParaRPr lang="zh-CN" altLang="en-US" sz="2800" b="1" dirty="0">
              <a:latin typeface="+mn-ea"/>
              <a:ea typeface="+mn-ea"/>
              <a:cs typeface="Segoe UI Black" panose="020B0A02040204020203" pitchFamily="34" charset="0"/>
            </a:endParaRPr>
          </a:p>
          <a:p>
            <a:pPr marL="457200" lvl="1" indent="0">
              <a:lnSpc>
                <a:spcPct val="150000"/>
              </a:lnSpc>
              <a:spcAft>
                <a:spcPct val="30000"/>
              </a:spcAft>
              <a:buNone/>
            </a:pPr>
            <a:endParaRPr lang="zh-CN" altLang="en-US" dirty="0">
              <a:latin typeface="Segoe UI Black" panose="020B0A02040204020203" pitchFamily="34" charset="0"/>
              <a:ea typeface="宋体" panose="02010600030101010101" pitchFamily="2" charset="-122"/>
              <a:cs typeface="Segoe UI Black" panose="020B0A02040204020203" pitchFamily="34" charset="0"/>
            </a:endParaRPr>
          </a:p>
          <a:p>
            <a:pPr marL="457200" lvl="1" indent="0">
              <a:lnSpc>
                <a:spcPct val="150000"/>
              </a:lnSpc>
              <a:spcAft>
                <a:spcPct val="30000"/>
              </a:spcAft>
              <a:buNone/>
            </a:pPr>
            <a:r>
              <a:rPr lang="en-US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 </a:t>
            </a:r>
            <a:endParaRPr lang="en-US" altLang="zh-CN" dirty="0">
              <a:sym typeface="Symbol" panose="05050102010706020507" pitchFamily="18" charset="2"/>
            </a:endParaRPr>
          </a:p>
          <a:p>
            <a:pPr>
              <a:spcBef>
                <a:spcPct val="30000"/>
              </a:spcBef>
              <a:spcAft>
                <a:spcPct val="30000"/>
              </a:spcAft>
            </a:pPr>
            <a:endParaRPr lang="zh-CN" altLang="en-US" sz="2600" dirty="0">
              <a:solidFill>
                <a:srgbClr val="000000"/>
              </a:solidFill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endParaRPr lang="zh-CN" altLang="en-US" dirty="0"/>
          </a:p>
        </p:txBody>
      </p:sp>
      <p:sp>
        <p:nvSpPr>
          <p:cNvPr id="4" name="标题 3"/>
          <p:cNvSpPr>
            <a:spLocks noGrp="1"/>
          </p:cNvSpPr>
          <p:nvPr/>
        </p:nvSpPr>
        <p:spPr>
          <a:xfrm>
            <a:off x="560212" y="229039"/>
            <a:ext cx="10515600" cy="617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zh-CN" dirty="0"/>
              <a:t>提问</a:t>
            </a:r>
            <a:r>
              <a:rPr lang="en-US" altLang="zh-CN" dirty="0"/>
              <a:t>-10 (3-31)</a:t>
            </a:r>
            <a:endParaRPr lang="zh-CN" altLang="zh-CN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75990" y="4013835"/>
            <a:ext cx="1187450" cy="70485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1" name="内容占位符 2"/>
          <p:cNvSpPr>
            <a:spLocks noGrp="1"/>
          </p:cNvSpPr>
          <p:nvPr/>
        </p:nvSpPr>
        <p:spPr>
          <a:xfrm>
            <a:off x="223520" y="846455"/>
            <a:ext cx="10935335" cy="5927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marL="342900" indent="-342900" algn="just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rgbClr val="FFC000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812800" indent="-355600" algn="just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FFC000"/>
              </a:buClr>
              <a:buFont typeface="Wingdings" panose="05000000000000000000" pitchFamily="2" charset="2"/>
              <a:buChar char="p"/>
              <a:defRPr sz="2000" kern="12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FFC000"/>
              </a:buClr>
              <a:buFont typeface="Wingdings" panose="05000000000000000000" pitchFamily="2" charset="2"/>
              <a:buChar char="u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lnSpc>
                <a:spcPct val="150000"/>
              </a:lnSpc>
              <a:spcAft>
                <a:spcPct val="30000"/>
              </a:spcAft>
              <a:buNone/>
            </a:pPr>
            <a:r>
              <a:rPr lang="en-US" sz="2400" b="1" dirty="0" err="1">
                <a:solidFill>
                  <a:schemeClr val="tx1"/>
                </a:solidFill>
                <a:cs typeface="微软雅黑" panose="020B0503020204020204" pitchFamily="34" charset="-122"/>
              </a:rPr>
              <a:t>距离上次课</a:t>
            </a:r>
            <a:r>
              <a:rPr lang="zh-CN" altLang="en-US" sz="2400" b="1" dirty="0">
                <a:solidFill>
                  <a:schemeClr val="tx1"/>
                </a:solidFill>
                <a:cs typeface="微软雅黑" panose="020B0503020204020204" pitchFamily="34" charset="-122"/>
              </a:rPr>
              <a:t>（清明节放假前）</a:t>
            </a:r>
            <a:r>
              <a:rPr lang="en-US" sz="2400" b="1" dirty="0" err="1">
                <a:solidFill>
                  <a:schemeClr val="tx1"/>
                </a:solidFill>
                <a:cs typeface="微软雅黑" panose="020B0503020204020204" pitchFamily="34" charset="-122"/>
              </a:rPr>
              <a:t>的时间好遥远啊，同学们还记得这些吗</a:t>
            </a:r>
            <a:r>
              <a:rPr lang="en-US" sz="2400" b="1" dirty="0">
                <a:solidFill>
                  <a:schemeClr val="tx1"/>
                </a:solidFill>
                <a:cs typeface="微软雅黑" panose="020B0503020204020204" pitchFamily="34" charset="-122"/>
              </a:rPr>
              <a:t>？</a:t>
            </a:r>
            <a:endParaRPr lang="en-US" sz="2400" b="1" dirty="0">
              <a:solidFill>
                <a:schemeClr val="tx1"/>
              </a:solidFill>
              <a:cs typeface="微软雅黑" panose="020B0503020204020204" pitchFamily="34" charset="-122"/>
            </a:endParaRPr>
          </a:p>
          <a:p>
            <a:pPr marL="457200" lvl="1" indent="0">
              <a:lnSpc>
                <a:spcPct val="150000"/>
              </a:lnSpc>
              <a:spcAft>
                <a:spcPct val="30000"/>
              </a:spcAft>
              <a:buNone/>
            </a:pPr>
            <a:r>
              <a:rPr lang="en-US" sz="2400" b="1" dirty="0">
                <a:solidFill>
                  <a:srgbClr val="C00000"/>
                </a:solidFill>
                <a:cs typeface="微软雅黑" panose="020B0503020204020204" pitchFamily="34" charset="-122"/>
              </a:rPr>
              <a:t>1-</a:t>
            </a:r>
            <a:r>
              <a:rPr lang="en-US" sz="2400" b="1" dirty="0">
                <a:solidFill>
                  <a:schemeClr val="tx1"/>
                </a:solidFill>
                <a:cs typeface="微软雅黑" panose="020B0503020204020204" pitchFamily="34" charset="-122"/>
              </a:rPr>
              <a:t>存储体系？</a:t>
            </a:r>
            <a:endParaRPr lang="en-US" sz="2400" b="1" dirty="0">
              <a:solidFill>
                <a:schemeClr val="tx1"/>
              </a:solidFill>
              <a:cs typeface="微软雅黑" panose="020B0503020204020204" pitchFamily="34" charset="-122"/>
            </a:endParaRPr>
          </a:p>
          <a:p>
            <a:pPr marL="457200" lvl="1" indent="0">
              <a:lnSpc>
                <a:spcPct val="150000"/>
              </a:lnSpc>
              <a:spcAft>
                <a:spcPct val="30000"/>
              </a:spcAft>
              <a:buNone/>
            </a:pPr>
            <a:r>
              <a:rPr lang="en-US" sz="2400" b="1" dirty="0">
                <a:solidFill>
                  <a:srgbClr val="C00000"/>
                </a:solidFill>
                <a:cs typeface="微软雅黑" panose="020B0503020204020204" pitchFamily="34" charset="-122"/>
              </a:rPr>
              <a:t>2-</a:t>
            </a:r>
            <a:r>
              <a:rPr lang="en-US" sz="2400" b="1" dirty="0">
                <a:solidFill>
                  <a:schemeClr val="tx1"/>
                </a:solidFill>
                <a:cs typeface="微软雅黑" panose="020B0503020204020204" pitchFamily="34" charset="-122"/>
              </a:rPr>
              <a:t>CACHE？作用？</a:t>
            </a:r>
            <a:endParaRPr lang="en-US" sz="2400" b="1" dirty="0">
              <a:solidFill>
                <a:schemeClr val="tx1"/>
              </a:solidFill>
              <a:cs typeface="微软雅黑" panose="020B0503020204020204" pitchFamily="34" charset="-122"/>
            </a:endParaRPr>
          </a:p>
          <a:p>
            <a:pPr marL="457200" lvl="1" indent="0">
              <a:lnSpc>
                <a:spcPct val="150000"/>
              </a:lnSpc>
              <a:spcAft>
                <a:spcPct val="30000"/>
              </a:spcAft>
              <a:buNone/>
            </a:pPr>
            <a:r>
              <a:rPr lang="en-US" sz="2400" b="1" dirty="0">
                <a:solidFill>
                  <a:srgbClr val="C00000"/>
                </a:solidFill>
                <a:cs typeface="微软雅黑" panose="020B0503020204020204" pitchFamily="34" charset="-122"/>
              </a:rPr>
              <a:t>3-</a:t>
            </a:r>
            <a:r>
              <a:rPr lang="en-US" sz="2400" b="1" dirty="0">
                <a:solidFill>
                  <a:schemeClr val="tx1"/>
                </a:solidFill>
                <a:cs typeface="微软雅黑" panose="020B0503020204020204" pitchFamily="34" charset="-122"/>
              </a:rPr>
              <a:t>记得你做的手工？</a:t>
            </a:r>
            <a:endParaRPr lang="en-US" sz="2400" b="1" dirty="0">
              <a:solidFill>
                <a:schemeClr val="tx1"/>
              </a:solidFill>
              <a:cs typeface="微软雅黑" panose="020B0503020204020204" pitchFamily="34" charset="-122"/>
            </a:endParaRPr>
          </a:p>
          <a:p>
            <a:pPr marL="457200" lvl="1" indent="0">
              <a:lnSpc>
                <a:spcPct val="150000"/>
              </a:lnSpc>
              <a:spcAft>
                <a:spcPct val="30000"/>
              </a:spcAft>
              <a:buNone/>
            </a:pPr>
            <a:r>
              <a:rPr lang="en-US" sz="2400" b="1" dirty="0">
                <a:solidFill>
                  <a:schemeClr val="tx1"/>
                </a:solidFill>
                <a:cs typeface="微软雅黑" panose="020B0503020204020204" pitchFamily="34" charset="-122"/>
              </a:rPr>
              <a:t>    2114芯片？它的容量1K X4，至少集成了多少个MOS管(</a:t>
            </a:r>
            <a:r>
              <a:rPr lang="en-US" sz="2400" b="1" dirty="0">
                <a:solidFill>
                  <a:schemeClr val="tx1"/>
                </a:solidFill>
                <a:cs typeface="微软雅黑" panose="020B0503020204020204" pitchFamily="34" charset="-122"/>
                <a:sym typeface="+mn-ea"/>
              </a:rPr>
              <a:t>晶体管)</a:t>
            </a:r>
            <a:r>
              <a:rPr lang="en-US" sz="2400" b="1" dirty="0">
                <a:solidFill>
                  <a:schemeClr val="tx1"/>
                </a:solidFill>
                <a:cs typeface="微软雅黑" panose="020B0503020204020204" pitchFamily="34" charset="-122"/>
              </a:rPr>
              <a:t>？</a:t>
            </a:r>
            <a:endParaRPr lang="en-US" sz="2400" b="1" dirty="0">
              <a:solidFill>
                <a:schemeClr val="tx1"/>
              </a:solidFill>
              <a:cs typeface="微软雅黑" panose="020B0503020204020204" pitchFamily="34" charset="-122"/>
            </a:endParaRPr>
          </a:p>
          <a:p>
            <a:pPr marL="457200" lvl="1" indent="0">
              <a:lnSpc>
                <a:spcPct val="150000"/>
              </a:lnSpc>
              <a:spcAft>
                <a:spcPct val="30000"/>
              </a:spcAft>
              <a:buNone/>
            </a:pPr>
            <a:r>
              <a:rPr lang="en-US" sz="2400" b="1" dirty="0">
                <a:solidFill>
                  <a:srgbClr val="C00000"/>
                </a:solidFill>
                <a:cs typeface="微软雅黑" panose="020B0503020204020204" pitchFamily="34" charset="-122"/>
              </a:rPr>
              <a:t>4- </a:t>
            </a:r>
            <a:r>
              <a:rPr lang="en-US" sz="2400" b="1" dirty="0">
                <a:solidFill>
                  <a:schemeClr val="tx1"/>
                </a:solidFill>
                <a:cs typeface="微软雅黑" panose="020B0503020204020204" pitchFamily="34" charset="-122"/>
              </a:rPr>
              <a:t>2114</a:t>
            </a:r>
            <a:r>
              <a:rPr lang="en-US" sz="2400" b="1" dirty="0">
                <a:solidFill>
                  <a:schemeClr val="tx1"/>
                </a:solidFill>
                <a:cs typeface="微软雅黑" panose="020B0503020204020204" pitchFamily="34" charset="-122"/>
                <a:sym typeface="+mn-ea"/>
              </a:rPr>
              <a:t>芯片</a:t>
            </a:r>
            <a:r>
              <a:rPr lang="en-US" sz="2400" b="1" dirty="0">
                <a:solidFill>
                  <a:schemeClr val="tx1"/>
                </a:solidFill>
                <a:cs typeface="微软雅黑" panose="020B0503020204020204" pitchFamily="34" charset="-122"/>
              </a:rPr>
              <a:t>是SRAM还是DRAM？ </a:t>
            </a:r>
            <a:r>
              <a:rPr lang="zh-CN" altLang="en-US" sz="2400" b="1" dirty="0">
                <a:solidFill>
                  <a:schemeClr val="tx1"/>
                </a:solidFill>
                <a:cs typeface="微软雅黑" panose="020B0503020204020204" pitchFamily="34" charset="-122"/>
              </a:rPr>
              <a:t>它常常被用来构建什么？</a:t>
            </a:r>
            <a:endParaRPr lang="zh-CN" altLang="en-US" sz="3200" dirty="0">
              <a:solidFill>
                <a:schemeClr val="tx1"/>
              </a:solidFill>
              <a:cs typeface="微软雅黑" panose="020B0503020204020204" pitchFamily="34" charset="-122"/>
              <a:sym typeface="Symbol" panose="05050102010706020507" pitchFamily="18" charset="2"/>
            </a:endParaRPr>
          </a:p>
        </p:txBody>
      </p:sp>
      <p:sp>
        <p:nvSpPr>
          <p:cNvPr id="4" name="标题 3"/>
          <p:cNvSpPr>
            <a:spLocks noGrp="1"/>
          </p:cNvSpPr>
          <p:nvPr/>
        </p:nvSpPr>
        <p:spPr>
          <a:xfrm>
            <a:off x="560212" y="229039"/>
            <a:ext cx="10515600" cy="617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zh-CN" dirty="0"/>
              <a:t>提问</a:t>
            </a:r>
            <a:r>
              <a:rPr lang="en-US" altLang="zh-CN" dirty="0"/>
              <a:t>-11 (4-7)</a:t>
            </a:r>
            <a:endParaRPr lang="zh-CN" altLang="zh-CN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1" name="内容占位符 2"/>
          <p:cNvSpPr>
            <a:spLocks noGrp="1"/>
          </p:cNvSpPr>
          <p:nvPr/>
        </p:nvSpPr>
        <p:spPr>
          <a:xfrm>
            <a:off x="0" y="846455"/>
            <a:ext cx="12192000" cy="5927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marL="342900" indent="-342900" algn="just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rgbClr val="FFC000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812800" indent="-355600" algn="just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FFC000"/>
              </a:buClr>
              <a:buFont typeface="Wingdings" panose="05000000000000000000" pitchFamily="2" charset="2"/>
              <a:buChar char="p"/>
              <a:defRPr sz="2000" kern="12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FFC000"/>
              </a:buClr>
              <a:buFont typeface="Wingdings" panose="05000000000000000000" pitchFamily="2" charset="2"/>
              <a:buChar char="u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lnSpc>
                <a:spcPct val="150000"/>
              </a:lnSpc>
              <a:spcAft>
                <a:spcPct val="30000"/>
              </a:spcAft>
              <a:buNone/>
            </a:pPr>
            <a:r>
              <a:rPr lang="zh-CN" altLang="en-US" sz="2400" b="1" dirty="0">
                <a:solidFill>
                  <a:schemeClr val="tx1"/>
                </a:solidFill>
                <a:cs typeface="微软雅黑" panose="020B0503020204020204" pitchFamily="34" charset="-122"/>
              </a:rPr>
              <a:t>答案：</a:t>
            </a:r>
            <a:endParaRPr lang="en-US" sz="2400" b="1" dirty="0">
              <a:solidFill>
                <a:schemeClr val="tx1"/>
              </a:solidFill>
              <a:cs typeface="微软雅黑" panose="020B0503020204020204" pitchFamily="34" charset="-122"/>
            </a:endParaRPr>
          </a:p>
          <a:p>
            <a:pPr marL="457200" lvl="1" indent="0">
              <a:lnSpc>
                <a:spcPct val="150000"/>
              </a:lnSpc>
              <a:spcAft>
                <a:spcPct val="30000"/>
              </a:spcAft>
              <a:buNone/>
            </a:pPr>
            <a:r>
              <a:rPr lang="en-US" sz="2400" b="1" dirty="0">
                <a:solidFill>
                  <a:srgbClr val="C00000"/>
                </a:solidFill>
                <a:cs typeface="微软雅黑" panose="020B0503020204020204" pitchFamily="34" charset="-122"/>
              </a:rPr>
              <a:t>1-</a:t>
            </a:r>
            <a:r>
              <a:rPr lang="en-US" sz="2400" b="1" dirty="0">
                <a:solidFill>
                  <a:schemeClr val="tx1"/>
                </a:solidFill>
                <a:cs typeface="微软雅黑" panose="020B0503020204020204" pitchFamily="34" charset="-122"/>
              </a:rPr>
              <a:t>存储体系？</a:t>
            </a:r>
            <a:endParaRPr lang="en-US" sz="2400" b="1" dirty="0">
              <a:solidFill>
                <a:schemeClr val="tx1"/>
              </a:solidFill>
              <a:cs typeface="微软雅黑" panose="020B0503020204020204" pitchFamily="34" charset="-122"/>
            </a:endParaRPr>
          </a:p>
          <a:p>
            <a:pPr marL="457200" lvl="1" indent="0">
              <a:lnSpc>
                <a:spcPct val="150000"/>
              </a:lnSpc>
              <a:spcAft>
                <a:spcPct val="30000"/>
              </a:spcAft>
              <a:buNone/>
            </a:pPr>
            <a:r>
              <a:rPr lang="en-US" sz="2400" b="1" dirty="0">
                <a:solidFill>
                  <a:srgbClr val="C00000"/>
                </a:solidFill>
                <a:cs typeface="微软雅黑" panose="020B0503020204020204" pitchFamily="34" charset="-122"/>
              </a:rPr>
              <a:t>2-</a:t>
            </a:r>
            <a:r>
              <a:rPr lang="en-US" sz="2400" b="1" dirty="0">
                <a:solidFill>
                  <a:schemeClr val="tx1"/>
                </a:solidFill>
                <a:cs typeface="微软雅黑" panose="020B0503020204020204" pitchFamily="34" charset="-122"/>
              </a:rPr>
              <a:t>CACHE？作用？</a:t>
            </a:r>
            <a:endParaRPr lang="en-US" sz="2400" b="1" dirty="0">
              <a:solidFill>
                <a:schemeClr val="tx1"/>
              </a:solidFill>
              <a:cs typeface="微软雅黑" panose="020B0503020204020204" pitchFamily="34" charset="-122"/>
            </a:endParaRPr>
          </a:p>
          <a:p>
            <a:pPr marL="457200" lvl="1" indent="0">
              <a:lnSpc>
                <a:spcPct val="150000"/>
              </a:lnSpc>
              <a:spcAft>
                <a:spcPct val="30000"/>
              </a:spcAft>
              <a:buNone/>
            </a:pPr>
            <a:r>
              <a:rPr lang="en-US" altLang="zh-CN" sz="2400" dirty="0">
                <a:solidFill>
                  <a:schemeClr val="tx1"/>
                </a:solidFill>
                <a:cs typeface="微软雅黑" panose="020B0503020204020204" pitchFamily="34" charset="-122"/>
              </a:rPr>
              <a:t>    </a:t>
            </a:r>
            <a:r>
              <a:rPr lang="zh-CN" altLang="en-US" sz="2400" dirty="0">
                <a:solidFill>
                  <a:schemeClr val="tx1"/>
                </a:solidFill>
                <a:cs typeface="微软雅黑" panose="020B0503020204020204" pitchFamily="34" charset="-122"/>
              </a:rPr>
              <a:t>高速缓存，利用局部性原理缓冲</a:t>
            </a:r>
            <a:r>
              <a:rPr lang="en-US" altLang="zh-CN" sz="2400" dirty="0">
                <a:solidFill>
                  <a:schemeClr val="tx1"/>
                </a:solidFill>
                <a:cs typeface="微软雅黑" panose="020B0503020204020204" pitchFamily="34" charset="-122"/>
              </a:rPr>
              <a:t>CPU</a:t>
            </a:r>
            <a:r>
              <a:rPr lang="zh-CN" altLang="en-US" sz="2400" dirty="0">
                <a:solidFill>
                  <a:schemeClr val="tx1"/>
                </a:solidFill>
                <a:cs typeface="微软雅黑" panose="020B0503020204020204" pitchFamily="34" charset="-122"/>
              </a:rPr>
              <a:t>与主存之间的速度不匹配</a:t>
            </a:r>
            <a:endParaRPr lang="en-US" sz="2400" dirty="0">
              <a:solidFill>
                <a:schemeClr val="tx1"/>
              </a:solidFill>
              <a:cs typeface="微软雅黑" panose="020B0503020204020204" pitchFamily="34" charset="-122"/>
            </a:endParaRPr>
          </a:p>
          <a:p>
            <a:pPr marL="457200" lvl="1" indent="0">
              <a:lnSpc>
                <a:spcPct val="150000"/>
              </a:lnSpc>
              <a:spcAft>
                <a:spcPct val="30000"/>
              </a:spcAft>
              <a:buNone/>
            </a:pPr>
            <a:r>
              <a:rPr lang="en-US" sz="2400" b="1" dirty="0">
                <a:solidFill>
                  <a:srgbClr val="C00000"/>
                </a:solidFill>
                <a:cs typeface="微软雅黑" panose="020B0503020204020204" pitchFamily="34" charset="-122"/>
              </a:rPr>
              <a:t>3-</a:t>
            </a:r>
            <a:r>
              <a:rPr lang="en-US" sz="2400" b="1" dirty="0">
                <a:solidFill>
                  <a:schemeClr val="tx1"/>
                </a:solidFill>
                <a:cs typeface="微软雅黑" panose="020B0503020204020204" pitchFamily="34" charset="-122"/>
              </a:rPr>
              <a:t>记得你做的手工2114芯片？它的容量1KX4，至少集成了多少个MOS管(</a:t>
            </a:r>
            <a:r>
              <a:rPr lang="en-US" sz="2400" b="1" dirty="0" err="1">
                <a:solidFill>
                  <a:schemeClr val="tx1"/>
                </a:solidFill>
                <a:cs typeface="微软雅黑" panose="020B0503020204020204" pitchFamily="34" charset="-122"/>
                <a:sym typeface="+mn-ea"/>
              </a:rPr>
              <a:t>晶体管</a:t>
            </a:r>
            <a:r>
              <a:rPr lang="en-US" sz="2400" b="1" dirty="0">
                <a:solidFill>
                  <a:schemeClr val="tx1"/>
                </a:solidFill>
                <a:cs typeface="微软雅黑" panose="020B0503020204020204" pitchFamily="34" charset="-122"/>
                <a:sym typeface="+mn-ea"/>
              </a:rPr>
              <a:t>)</a:t>
            </a:r>
            <a:r>
              <a:rPr lang="en-US" sz="2400" b="1" dirty="0">
                <a:solidFill>
                  <a:schemeClr val="tx1"/>
                </a:solidFill>
                <a:cs typeface="微软雅黑" panose="020B0503020204020204" pitchFamily="34" charset="-122"/>
              </a:rPr>
              <a:t>？</a:t>
            </a:r>
            <a:endParaRPr lang="en-US" sz="2400" b="1" dirty="0">
              <a:solidFill>
                <a:schemeClr val="tx1"/>
              </a:solidFill>
              <a:cs typeface="微软雅黑" panose="020B0503020204020204" pitchFamily="34" charset="-122"/>
            </a:endParaRPr>
          </a:p>
          <a:p>
            <a:pPr marL="457200" lvl="1" indent="0">
              <a:lnSpc>
                <a:spcPct val="150000"/>
              </a:lnSpc>
              <a:spcAft>
                <a:spcPct val="30000"/>
              </a:spcAft>
              <a:buNone/>
            </a:pPr>
            <a:r>
              <a:rPr lang="en-US" sz="2400" dirty="0">
                <a:solidFill>
                  <a:schemeClr val="tx1"/>
                </a:solidFill>
                <a:cs typeface="微软雅黑" panose="020B0503020204020204" pitchFamily="34" charset="-122"/>
              </a:rPr>
              <a:t>            </a:t>
            </a:r>
            <a:r>
              <a:rPr lang="zh-CN" altLang="en-US" sz="2400" dirty="0">
                <a:solidFill>
                  <a:schemeClr val="tx1"/>
                </a:solidFill>
                <a:cs typeface="微软雅黑" panose="020B0503020204020204" pitchFamily="34" charset="-122"/>
              </a:rPr>
              <a:t>缺口向左，</a:t>
            </a:r>
            <a:r>
              <a:rPr lang="en-US" altLang="zh-CN" sz="2400" dirty="0">
                <a:solidFill>
                  <a:schemeClr val="tx1"/>
                </a:solidFill>
                <a:cs typeface="微软雅黑" panose="020B0503020204020204" pitchFamily="34" charset="-122"/>
              </a:rPr>
              <a:t>4096X6 </a:t>
            </a:r>
            <a:r>
              <a:rPr lang="zh-CN" altLang="en-US" sz="2400" dirty="0">
                <a:solidFill>
                  <a:schemeClr val="tx1"/>
                </a:solidFill>
                <a:cs typeface="微软雅黑" panose="020B0503020204020204" pitchFamily="34" charset="-122"/>
              </a:rPr>
              <a:t>（因为是</a:t>
            </a:r>
            <a:r>
              <a:rPr lang="en-US" altLang="zh-CN" sz="2400" dirty="0">
                <a:solidFill>
                  <a:schemeClr val="tx1"/>
                </a:solidFill>
                <a:cs typeface="微软雅黑" panose="020B0503020204020204" pitchFamily="34" charset="-122"/>
              </a:rPr>
              <a:t>6</a:t>
            </a:r>
            <a:r>
              <a:rPr lang="zh-CN" altLang="en-US" sz="2400" dirty="0">
                <a:solidFill>
                  <a:schemeClr val="tx1"/>
                </a:solidFill>
                <a:cs typeface="微软雅黑" panose="020B0503020204020204" pitchFamily="34" charset="-122"/>
              </a:rPr>
              <a:t>管单元）</a:t>
            </a:r>
            <a:endParaRPr lang="en-US" sz="2400" dirty="0">
              <a:solidFill>
                <a:schemeClr val="tx1"/>
              </a:solidFill>
              <a:cs typeface="微软雅黑" panose="020B0503020204020204" pitchFamily="34" charset="-122"/>
            </a:endParaRPr>
          </a:p>
          <a:p>
            <a:pPr marL="457200" lvl="1" indent="0">
              <a:lnSpc>
                <a:spcPct val="150000"/>
              </a:lnSpc>
              <a:spcAft>
                <a:spcPct val="30000"/>
              </a:spcAft>
              <a:buNone/>
            </a:pPr>
            <a:r>
              <a:rPr lang="en-US" sz="2400" b="1" dirty="0">
                <a:solidFill>
                  <a:srgbClr val="C00000"/>
                </a:solidFill>
                <a:cs typeface="微软雅黑" panose="020B0503020204020204" pitchFamily="34" charset="-122"/>
              </a:rPr>
              <a:t>4- </a:t>
            </a:r>
            <a:r>
              <a:rPr lang="en-US" sz="2400" b="1" dirty="0">
                <a:solidFill>
                  <a:schemeClr val="tx1"/>
                </a:solidFill>
                <a:cs typeface="微软雅黑" panose="020B0503020204020204" pitchFamily="34" charset="-122"/>
              </a:rPr>
              <a:t>2114</a:t>
            </a:r>
            <a:r>
              <a:rPr lang="en-US" sz="2400" b="1" dirty="0">
                <a:solidFill>
                  <a:schemeClr val="tx1"/>
                </a:solidFill>
                <a:cs typeface="微软雅黑" panose="020B0503020204020204" pitchFamily="34" charset="-122"/>
                <a:sym typeface="+mn-ea"/>
              </a:rPr>
              <a:t>芯片</a:t>
            </a:r>
            <a:r>
              <a:rPr lang="en-US" sz="2400" b="1" dirty="0">
                <a:solidFill>
                  <a:schemeClr val="tx1"/>
                </a:solidFill>
                <a:cs typeface="微软雅黑" panose="020B0503020204020204" pitchFamily="34" charset="-122"/>
              </a:rPr>
              <a:t>是SRAM还是DRAM？ </a:t>
            </a:r>
            <a:r>
              <a:rPr lang="zh-CN" altLang="en-US" sz="2400" b="1" dirty="0">
                <a:solidFill>
                  <a:schemeClr val="tx1"/>
                </a:solidFill>
                <a:cs typeface="微软雅黑" panose="020B0503020204020204" pitchFamily="34" charset="-122"/>
              </a:rPr>
              <a:t>它常常被用来构建什么？</a:t>
            </a:r>
            <a:endParaRPr lang="en-US" altLang="zh-CN" sz="2400" b="1" dirty="0">
              <a:solidFill>
                <a:schemeClr val="tx1"/>
              </a:solidFill>
              <a:cs typeface="微软雅黑" panose="020B0503020204020204" pitchFamily="34" charset="-122"/>
            </a:endParaRPr>
          </a:p>
          <a:p>
            <a:pPr marL="457200" lvl="1" indent="0">
              <a:lnSpc>
                <a:spcPct val="150000"/>
              </a:lnSpc>
              <a:spcAft>
                <a:spcPct val="30000"/>
              </a:spcAft>
              <a:buNone/>
            </a:pPr>
            <a:r>
              <a:rPr lang="en-US" altLang="zh-CN" sz="2400" dirty="0">
                <a:solidFill>
                  <a:schemeClr val="tx1"/>
                </a:solidFill>
                <a:cs typeface="微软雅黑" panose="020B0503020204020204" pitchFamily="34" charset="-122"/>
                <a:sym typeface="Symbol" panose="05050102010706020507" pitchFamily="18" charset="2"/>
              </a:rPr>
              <a:t>            SRAM</a:t>
            </a:r>
            <a:r>
              <a:rPr lang="zh-CN" altLang="en-US" sz="2400" dirty="0">
                <a:solidFill>
                  <a:schemeClr val="tx1"/>
                </a:solidFill>
                <a:cs typeface="微软雅黑" panose="020B0503020204020204" pitchFamily="34" charset="-122"/>
                <a:sym typeface="Symbol" panose="05050102010706020507" pitchFamily="18" charset="2"/>
              </a:rPr>
              <a:t>，高速缓存</a:t>
            </a:r>
            <a:endParaRPr lang="zh-CN" altLang="en-US" sz="3200" dirty="0">
              <a:solidFill>
                <a:schemeClr val="tx1"/>
              </a:solidFill>
              <a:cs typeface="微软雅黑" panose="020B0503020204020204" pitchFamily="34" charset="-122"/>
              <a:sym typeface="Symbol" panose="05050102010706020507" pitchFamily="18" charset="2"/>
            </a:endParaRPr>
          </a:p>
        </p:txBody>
      </p:sp>
      <p:sp>
        <p:nvSpPr>
          <p:cNvPr id="4" name="标题 3"/>
          <p:cNvSpPr>
            <a:spLocks noGrp="1"/>
          </p:cNvSpPr>
          <p:nvPr/>
        </p:nvSpPr>
        <p:spPr>
          <a:xfrm>
            <a:off x="560212" y="229039"/>
            <a:ext cx="10515600" cy="617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zh-CN" dirty="0"/>
              <a:t>提问</a:t>
            </a:r>
            <a:r>
              <a:rPr lang="en-US" altLang="zh-CN" dirty="0"/>
              <a:t>-11 (4-7)</a:t>
            </a:r>
            <a:endParaRPr lang="zh-CN" altLang="zh-CN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73258" y="0"/>
            <a:ext cx="6158530" cy="3211464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1" name="内容占位符 2"/>
          <p:cNvSpPr>
            <a:spLocks noGrp="1"/>
          </p:cNvSpPr>
          <p:nvPr/>
        </p:nvSpPr>
        <p:spPr>
          <a:xfrm>
            <a:off x="223520" y="846455"/>
            <a:ext cx="10935335" cy="5927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marL="342900" indent="-342900" algn="just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rgbClr val="FFC000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812800" indent="-355600" algn="just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FFC000"/>
              </a:buClr>
              <a:buFont typeface="Wingdings" panose="05000000000000000000" pitchFamily="2" charset="2"/>
              <a:buChar char="p"/>
              <a:defRPr sz="2000" kern="12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FFC000"/>
              </a:buClr>
              <a:buFont typeface="Wingdings" panose="05000000000000000000" pitchFamily="2" charset="2"/>
              <a:buChar char="u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lnSpc>
                <a:spcPct val="150000"/>
              </a:lnSpc>
              <a:spcAft>
                <a:spcPct val="30000"/>
              </a:spcAft>
              <a:buNone/>
            </a:pPr>
            <a:r>
              <a:rPr lang="en-US" sz="2400" b="1" dirty="0">
                <a:solidFill>
                  <a:schemeClr val="tx1"/>
                </a:solidFill>
                <a:cs typeface="微软雅黑" panose="020B0503020204020204" pitchFamily="34" charset="-122"/>
              </a:rPr>
              <a:t> </a:t>
            </a:r>
            <a:endParaRPr lang="zh-CN" altLang="en-US" sz="3200" dirty="0">
              <a:solidFill>
                <a:schemeClr val="tx1"/>
              </a:solidFill>
              <a:cs typeface="微软雅黑" panose="020B0503020204020204" pitchFamily="34" charset="-122"/>
              <a:sym typeface="Symbol" panose="05050102010706020507" pitchFamily="18" charset="2"/>
            </a:endParaRPr>
          </a:p>
        </p:txBody>
      </p:sp>
      <p:sp>
        <p:nvSpPr>
          <p:cNvPr id="4" name="标题 3"/>
          <p:cNvSpPr>
            <a:spLocks noGrp="1"/>
          </p:cNvSpPr>
          <p:nvPr/>
        </p:nvSpPr>
        <p:spPr>
          <a:xfrm>
            <a:off x="560212" y="229039"/>
            <a:ext cx="10515600" cy="617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zh-CN" dirty="0"/>
              <a:t>提问</a:t>
            </a:r>
            <a:r>
              <a:rPr lang="en-US" altLang="zh-CN" dirty="0"/>
              <a:t>-12 (4-12)</a:t>
            </a:r>
            <a:endParaRPr lang="zh-CN" altLang="zh-CN" dirty="0"/>
          </a:p>
        </p:txBody>
      </p:sp>
      <p:sp>
        <p:nvSpPr>
          <p:cNvPr id="5" name="文本框 4"/>
          <p:cNvSpPr txBox="1"/>
          <p:nvPr/>
        </p:nvSpPr>
        <p:spPr>
          <a:xfrm>
            <a:off x="1051708" y="1243759"/>
            <a:ext cx="9278957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dirty="0"/>
              <a:t>1</a:t>
            </a:r>
            <a:r>
              <a:rPr lang="zh-CN" altLang="en-US" sz="2800" b="1" dirty="0"/>
              <a:t>、谁需要刷新，</a:t>
            </a:r>
            <a:r>
              <a:rPr lang="en-US" altLang="zh-CN" sz="2800" b="1" dirty="0"/>
              <a:t>DRAM</a:t>
            </a:r>
            <a:r>
              <a:rPr lang="zh-CN" altLang="en-US" sz="2800" b="1" dirty="0"/>
              <a:t>还是</a:t>
            </a:r>
            <a:r>
              <a:rPr lang="en-US" altLang="zh-CN" sz="2800" b="1" dirty="0"/>
              <a:t>SRAM</a:t>
            </a:r>
            <a:r>
              <a:rPr lang="zh-CN" altLang="en-US" sz="2800" b="1" dirty="0"/>
              <a:t>？为什么需要刷新？</a:t>
            </a:r>
            <a:endParaRPr lang="en-US" altLang="zh-CN" sz="2800" b="1" dirty="0"/>
          </a:p>
          <a:p>
            <a:endParaRPr lang="en-US" altLang="zh-CN" sz="2800" b="1" dirty="0"/>
          </a:p>
          <a:p>
            <a:r>
              <a:rPr lang="en-US" altLang="zh-CN" sz="2800" b="1" dirty="0"/>
              <a:t>2</a:t>
            </a:r>
            <a:r>
              <a:rPr lang="zh-CN" altLang="en-US" sz="2800" b="1" dirty="0"/>
              <a:t>、刷新有几种方式？各有什么问题？最常用的刷新方式？</a:t>
            </a:r>
            <a:endParaRPr lang="en-US" altLang="zh-CN" sz="2800" b="1" dirty="0"/>
          </a:p>
          <a:p>
            <a:endParaRPr lang="en-US" altLang="zh-CN" sz="2800" b="1" dirty="0"/>
          </a:p>
          <a:p>
            <a:r>
              <a:rPr lang="en-US" altLang="zh-CN" sz="2800" b="1" dirty="0"/>
              <a:t>3</a:t>
            </a:r>
            <a:r>
              <a:rPr lang="zh-CN" altLang="en-US" sz="2800" b="1" dirty="0"/>
              <a:t>、请绘制关于存储器与CPU芯片之间的连接图</a:t>
            </a:r>
            <a:endParaRPr lang="en-US" altLang="zh-CN" sz="2800" b="1" dirty="0"/>
          </a:p>
          <a:p>
            <a:endParaRPr lang="en-US" altLang="zh-CN" sz="2800" b="1" dirty="0"/>
          </a:p>
          <a:p>
            <a:r>
              <a:rPr lang="en-US" altLang="zh-CN" sz="2800" b="1" dirty="0"/>
              <a:t>4</a:t>
            </a:r>
            <a:r>
              <a:rPr lang="zh-CN" altLang="en-US" sz="2800" b="1" dirty="0"/>
              <a:t>、有哪些连接信号？请描述各连接信号的方向？  </a:t>
            </a:r>
            <a:endParaRPr lang="en-US" altLang="zh-CN" sz="2800" b="1" dirty="0"/>
          </a:p>
          <a:p>
            <a:endParaRPr lang="en-US" altLang="zh-CN" sz="2800" b="1" dirty="0"/>
          </a:p>
          <a:p>
            <a:r>
              <a:rPr lang="en-US" altLang="zh-CN" sz="2800" b="1" dirty="0"/>
              <a:t>5</a:t>
            </a:r>
            <a:r>
              <a:rPr lang="zh-CN" altLang="en-US" sz="2800" b="1" dirty="0"/>
              <a:t>、存储器扩展有哪几种可能有的方式？</a:t>
            </a:r>
            <a:endParaRPr lang="zh-CN" altLang="en-US" sz="2800" b="1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dirty="0"/>
              <a:t>提问</a:t>
            </a:r>
            <a:r>
              <a:rPr lang="en-US" altLang="zh-CN" dirty="0"/>
              <a:t>2 (3-8)</a:t>
            </a:r>
            <a:endParaRPr lang="en-US" altLang="zh-CN" dirty="0"/>
          </a:p>
        </p:txBody>
      </p:sp>
      <p:sp>
        <p:nvSpPr>
          <p:cNvPr id="135171" name="内容占位符 2"/>
          <p:cNvSpPr>
            <a:spLocks noGrp="1"/>
          </p:cNvSpPr>
          <p:nvPr/>
        </p:nvSpPr>
        <p:spPr>
          <a:xfrm>
            <a:off x="363362" y="1220894"/>
            <a:ext cx="10515599" cy="56370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just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rgbClr val="FFC000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812800" indent="-355600" algn="just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FFC000"/>
              </a:buClr>
              <a:buFont typeface="Wingdings" panose="05000000000000000000" pitchFamily="2" charset="2"/>
              <a:buChar char="p"/>
              <a:defRPr sz="2000" kern="12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FFC000"/>
              </a:buClr>
              <a:buFont typeface="Wingdings" panose="05000000000000000000" pitchFamily="2" charset="2"/>
              <a:buChar char="u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Aft>
                <a:spcPct val="30000"/>
              </a:spcAft>
            </a:pPr>
            <a:r>
              <a:rPr lang="en-US" altLang="zh-CN" dirty="0">
                <a:latin typeface="Arial Black" panose="020B0A04020102020204" charset="0"/>
                <a:cs typeface="Arial Black" panose="020B0A04020102020204" charset="0"/>
              </a:rPr>
              <a:t>CPI</a:t>
            </a:r>
            <a:r>
              <a:rPr lang="zh-CN" altLang="en-US" dirty="0">
                <a:latin typeface="Arial Black" panose="020B0A04020102020204" charset="0"/>
                <a:cs typeface="Arial Black" panose="020B0A04020102020204" charset="0"/>
              </a:rPr>
              <a:t>？</a:t>
            </a:r>
            <a:endParaRPr lang="en-US" altLang="zh-CN" dirty="0">
              <a:latin typeface="Arial Black" panose="020B0A04020102020204" charset="0"/>
              <a:cs typeface="Arial Black" panose="020B0A04020102020204" charset="0"/>
            </a:endParaRPr>
          </a:p>
          <a:p>
            <a:pPr>
              <a:lnSpc>
                <a:spcPct val="150000"/>
              </a:lnSpc>
              <a:spcAft>
                <a:spcPct val="30000"/>
              </a:spcAft>
            </a:pPr>
            <a:r>
              <a:rPr lang="en-US" altLang="zh-CN" dirty="0">
                <a:latin typeface="Arial Black" panose="020B0A04020102020204" charset="0"/>
                <a:cs typeface="Arial Black" panose="020B0A04020102020204" charset="0"/>
              </a:rPr>
              <a:t> IPC</a:t>
            </a:r>
            <a:r>
              <a:rPr lang="zh-CN" altLang="en-US" dirty="0">
                <a:latin typeface="Arial Black" panose="020B0A04020102020204" charset="0"/>
                <a:cs typeface="Arial Black" panose="020B0A04020102020204" charset="0"/>
              </a:rPr>
              <a:t>？</a:t>
            </a:r>
            <a:r>
              <a:rPr lang="en-US" altLang="zh-CN" dirty="0">
                <a:latin typeface="Arial Black" panose="020B0A04020102020204" charset="0"/>
                <a:cs typeface="Arial Black" panose="020B0A04020102020204" charset="0"/>
              </a:rPr>
              <a:t> </a:t>
            </a:r>
            <a:endParaRPr lang="en-US" altLang="zh-CN" dirty="0">
              <a:latin typeface="Arial Black" panose="020B0A04020102020204" charset="0"/>
              <a:cs typeface="Arial Black" panose="020B0A04020102020204" charset="0"/>
            </a:endParaRPr>
          </a:p>
          <a:p>
            <a:pPr>
              <a:lnSpc>
                <a:spcPct val="150000"/>
              </a:lnSpc>
              <a:spcAft>
                <a:spcPct val="30000"/>
              </a:spcAft>
            </a:pPr>
            <a:r>
              <a:rPr lang="zh-CN" altLang="en-US" dirty="0">
                <a:latin typeface="Arial Black" panose="020B0A04020102020204" charset="0"/>
                <a:cs typeface="Arial Black" panose="020B0A04020102020204" charset="0"/>
              </a:rPr>
              <a:t>以上两者的关系？</a:t>
            </a:r>
            <a:endParaRPr lang="en-US" altLang="zh-CN" dirty="0">
              <a:latin typeface="Arial Black" panose="020B0A04020102020204" charset="0"/>
              <a:cs typeface="Arial Black" panose="020B0A04020102020204" charset="0"/>
            </a:endParaRPr>
          </a:p>
          <a:p>
            <a:pPr>
              <a:lnSpc>
                <a:spcPct val="150000"/>
              </a:lnSpc>
              <a:spcAft>
                <a:spcPct val="30000"/>
              </a:spcAft>
            </a:pPr>
            <a:r>
              <a:rPr lang="en-US" altLang="zh-CN" dirty="0">
                <a:latin typeface="Arial Black" panose="020B0A04020102020204" charset="0"/>
                <a:cs typeface="Arial Black" panose="020B0A04020102020204" charset="0"/>
                <a:sym typeface="Symbol" panose="05050102010706020507" pitchFamily="18" charset="2"/>
              </a:rPr>
              <a:t> MIPS</a:t>
            </a:r>
            <a:r>
              <a:rPr lang="zh-CN" altLang="en-US" dirty="0">
                <a:latin typeface="Arial Black" panose="020B0A04020102020204" charset="0"/>
                <a:cs typeface="Arial Black" panose="020B0A04020102020204" charset="0"/>
                <a:sym typeface="Symbol" panose="05050102010706020507" pitchFamily="18" charset="2"/>
              </a:rPr>
              <a:t>？</a:t>
            </a:r>
            <a:r>
              <a:rPr lang="en-US" altLang="zh-CN" dirty="0">
                <a:latin typeface="Arial Black" panose="020B0A04020102020204" charset="0"/>
                <a:cs typeface="Arial Black" panose="020B0A04020102020204" charset="0"/>
                <a:sym typeface="Symbol" panose="05050102010706020507" pitchFamily="18" charset="2"/>
              </a:rPr>
              <a:t> </a:t>
            </a:r>
            <a:endParaRPr lang="en-US" altLang="zh-CN" dirty="0">
              <a:latin typeface="Arial Black" panose="020B0A04020102020204" charset="0"/>
              <a:cs typeface="Arial Black" panose="020B0A04020102020204" charset="0"/>
              <a:sym typeface="Symbol" panose="05050102010706020507" pitchFamily="18" charset="2"/>
            </a:endParaRPr>
          </a:p>
          <a:p>
            <a:pPr>
              <a:lnSpc>
                <a:spcPct val="150000"/>
              </a:lnSpc>
              <a:spcAft>
                <a:spcPct val="30000"/>
              </a:spcAft>
            </a:pPr>
            <a:r>
              <a:rPr lang="zh-CN" altLang="en-US" dirty="0">
                <a:latin typeface="Arial Black" panose="020B0A04020102020204" charset="0"/>
                <a:cs typeface="Arial Black" panose="020B0A04020102020204" charset="0"/>
                <a:sym typeface="+mn-ea"/>
              </a:rPr>
              <a:t>寻址</a:t>
            </a:r>
            <a:r>
              <a:rPr lang="en-US" altLang="zh-CN" dirty="0">
                <a:latin typeface="Arial Black" panose="020B0A04020102020204" charset="0"/>
                <a:cs typeface="Arial Black" panose="020B0A04020102020204" charset="0"/>
                <a:sym typeface="+mn-ea"/>
              </a:rPr>
              <a:t>16</a:t>
            </a:r>
            <a:r>
              <a:rPr lang="zh-CN" altLang="en-US" dirty="0">
                <a:latin typeface="Arial Black" panose="020B0A04020102020204" charset="0"/>
                <a:cs typeface="Arial Black" panose="020B0A04020102020204" charset="0"/>
                <a:sym typeface="+mn-ea"/>
              </a:rPr>
              <a:t>个房间需要几位地址码？</a:t>
            </a:r>
            <a:endParaRPr lang="en-US" altLang="zh-CN" dirty="0">
              <a:latin typeface="Arial Black" panose="020B0A04020102020204" charset="0"/>
              <a:cs typeface="Arial Black" panose="020B0A04020102020204" charset="0"/>
              <a:sym typeface="Symbol" panose="05050102010706020507" pitchFamily="18" charset="2"/>
            </a:endParaRPr>
          </a:p>
          <a:p>
            <a:pPr lvl="1">
              <a:lnSpc>
                <a:spcPct val="150000"/>
              </a:lnSpc>
              <a:spcAft>
                <a:spcPct val="30000"/>
              </a:spcAft>
            </a:pPr>
            <a:endParaRPr lang="en-US" altLang="zh-CN" dirty="0">
              <a:sym typeface="Symbol" panose="05050102010706020507" pitchFamily="18" charset="2"/>
            </a:endParaRPr>
          </a:p>
          <a:p>
            <a:pPr>
              <a:spcBef>
                <a:spcPct val="30000"/>
              </a:spcBef>
              <a:spcAft>
                <a:spcPct val="30000"/>
              </a:spcAft>
            </a:pPr>
            <a:endParaRPr lang="zh-CN" altLang="en-US" sz="2600" dirty="0">
              <a:solidFill>
                <a:srgbClr val="000000"/>
              </a:solidFill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1" name="内容占位符 2"/>
          <p:cNvSpPr>
            <a:spLocks noGrp="1"/>
          </p:cNvSpPr>
          <p:nvPr/>
        </p:nvSpPr>
        <p:spPr>
          <a:xfrm>
            <a:off x="223520" y="846455"/>
            <a:ext cx="10935335" cy="5927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marL="342900" indent="-342900" algn="just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rgbClr val="FFC000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812800" indent="-355600" algn="just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FFC000"/>
              </a:buClr>
              <a:buFont typeface="Wingdings" panose="05000000000000000000" pitchFamily="2" charset="2"/>
              <a:buChar char="p"/>
              <a:defRPr sz="2000" kern="12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FFC000"/>
              </a:buClr>
              <a:buFont typeface="Wingdings" panose="05000000000000000000" pitchFamily="2" charset="2"/>
              <a:buChar char="u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lnSpc>
                <a:spcPct val="150000"/>
              </a:lnSpc>
              <a:spcAft>
                <a:spcPct val="30000"/>
              </a:spcAft>
              <a:buNone/>
            </a:pPr>
            <a:r>
              <a:rPr lang="en-US" sz="2400" b="1" dirty="0">
                <a:solidFill>
                  <a:schemeClr val="tx1"/>
                </a:solidFill>
                <a:cs typeface="微软雅黑" panose="020B0503020204020204" pitchFamily="34" charset="-122"/>
              </a:rPr>
              <a:t> </a:t>
            </a:r>
            <a:endParaRPr lang="zh-CN" altLang="en-US" sz="3200" dirty="0">
              <a:solidFill>
                <a:schemeClr val="tx1"/>
              </a:solidFill>
              <a:cs typeface="微软雅黑" panose="020B0503020204020204" pitchFamily="34" charset="-122"/>
              <a:sym typeface="Symbol" panose="05050102010706020507" pitchFamily="18" charset="2"/>
            </a:endParaRPr>
          </a:p>
        </p:txBody>
      </p:sp>
      <p:sp>
        <p:nvSpPr>
          <p:cNvPr id="4" name="标题 3"/>
          <p:cNvSpPr>
            <a:spLocks noGrp="1"/>
          </p:cNvSpPr>
          <p:nvPr/>
        </p:nvSpPr>
        <p:spPr>
          <a:xfrm>
            <a:off x="560212" y="229039"/>
            <a:ext cx="10515600" cy="617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zh-CN" dirty="0"/>
              <a:t>提问</a:t>
            </a:r>
            <a:r>
              <a:rPr lang="en-US" altLang="zh-CN" dirty="0"/>
              <a:t>-12 (4-12)</a:t>
            </a:r>
            <a:endParaRPr lang="zh-CN" altLang="zh-CN" dirty="0"/>
          </a:p>
        </p:txBody>
      </p:sp>
      <p:sp>
        <p:nvSpPr>
          <p:cNvPr id="5" name="文本框 4"/>
          <p:cNvSpPr txBox="1"/>
          <p:nvPr/>
        </p:nvSpPr>
        <p:spPr>
          <a:xfrm>
            <a:off x="341523" y="1988415"/>
            <a:ext cx="11523643" cy="38933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/>
              <a:t>1</a:t>
            </a:r>
            <a:r>
              <a:rPr lang="zh-CN" altLang="en-US" sz="2800" b="1" dirty="0"/>
              <a:t>、谁需要刷新，</a:t>
            </a:r>
            <a:r>
              <a:rPr lang="en-US" altLang="zh-CN" sz="2800" b="1" dirty="0"/>
              <a:t>DRAM</a:t>
            </a:r>
            <a:r>
              <a:rPr lang="zh-CN" altLang="en-US" sz="2800" b="1" dirty="0"/>
              <a:t>还是</a:t>
            </a:r>
            <a:r>
              <a:rPr lang="en-US" altLang="zh-CN" sz="2800" b="1" dirty="0"/>
              <a:t>SRAM</a:t>
            </a:r>
            <a:r>
              <a:rPr lang="zh-CN" altLang="en-US" sz="2800" b="1" dirty="0"/>
              <a:t>？为什么需要刷新？</a:t>
            </a:r>
            <a:endParaRPr lang="en-US" altLang="zh-CN" sz="2800" b="1" dirty="0"/>
          </a:p>
          <a:p>
            <a:pPr>
              <a:lnSpc>
                <a:spcPct val="150000"/>
              </a:lnSpc>
            </a:pPr>
            <a:r>
              <a:rPr lang="en-US" altLang="zh-CN" sz="2800" b="1" dirty="0"/>
              <a:t>       </a:t>
            </a:r>
            <a:r>
              <a:rPr lang="en-US" altLang="zh-CN" sz="2800" dirty="0"/>
              <a:t>DRAM</a:t>
            </a:r>
            <a:endParaRPr lang="en-US" altLang="zh-CN" sz="2800" dirty="0"/>
          </a:p>
          <a:p>
            <a:pPr>
              <a:lnSpc>
                <a:spcPct val="150000"/>
              </a:lnSpc>
            </a:pPr>
            <a:r>
              <a:rPr lang="en-US" altLang="zh-CN" sz="2800" dirty="0"/>
              <a:t>       </a:t>
            </a:r>
            <a:r>
              <a:rPr lang="zh-CN" altLang="en-US" sz="2800" dirty="0"/>
              <a:t>因为</a:t>
            </a:r>
            <a:r>
              <a:rPr lang="en-US" altLang="zh-CN" sz="2800" dirty="0"/>
              <a:t>DRAM</a:t>
            </a:r>
            <a:r>
              <a:rPr lang="zh-CN" altLang="en-US" sz="2800" dirty="0"/>
              <a:t>利用电容存储电荷，电荷在一定时间会泄漏，需要补充，就叫刷新。</a:t>
            </a:r>
            <a:endParaRPr lang="en-US" altLang="zh-CN" sz="2800" dirty="0"/>
          </a:p>
          <a:p>
            <a:pPr>
              <a:lnSpc>
                <a:spcPct val="150000"/>
              </a:lnSpc>
            </a:pPr>
            <a:r>
              <a:rPr lang="en-US" altLang="zh-CN" sz="2800" b="1" dirty="0"/>
              <a:t>2</a:t>
            </a:r>
            <a:r>
              <a:rPr lang="zh-CN" altLang="en-US" sz="2800" b="1" dirty="0"/>
              <a:t>、刷新有几种方式？各有什么问题？最常用的刷新方式？</a:t>
            </a:r>
            <a:endParaRPr lang="en-US" altLang="zh-CN" sz="2800" b="1" dirty="0"/>
          </a:p>
          <a:p>
            <a:pPr>
              <a:lnSpc>
                <a:spcPct val="150000"/>
              </a:lnSpc>
            </a:pPr>
            <a:r>
              <a:rPr lang="zh-CN" altLang="en-US" sz="2800" dirty="0"/>
              <a:t>     集中（死区）、分散（刷新次数过多，浪费时间）、异步（</a:t>
            </a:r>
            <a:r>
              <a:rPr lang="zh-CN" altLang="en-US" sz="2800" b="1" dirty="0"/>
              <a:t>这个好</a:t>
            </a:r>
            <a:r>
              <a:rPr lang="zh-CN" altLang="en-US" sz="2800" dirty="0"/>
              <a:t>）</a:t>
            </a:r>
            <a:endParaRPr lang="zh-CN" altLang="en-US" sz="2800" b="1" dirty="0"/>
          </a:p>
        </p:txBody>
      </p:sp>
      <p:sp>
        <p:nvSpPr>
          <p:cNvPr id="6" name="标题 3"/>
          <p:cNvSpPr>
            <a:spLocks noGrp="1"/>
          </p:cNvSpPr>
          <p:nvPr/>
        </p:nvSpPr>
        <p:spPr>
          <a:xfrm>
            <a:off x="494808" y="1214128"/>
            <a:ext cx="10515600" cy="617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dirty="0">
                <a:effectLst/>
              </a:rPr>
              <a:t>答案</a:t>
            </a:r>
            <a:endParaRPr lang="zh-CN" altLang="en-US" dirty="0">
              <a:effectLst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/>
        </p:nvSpPr>
        <p:spPr>
          <a:xfrm>
            <a:off x="560212" y="229039"/>
            <a:ext cx="10515600" cy="617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zh-CN" dirty="0"/>
              <a:t>提问</a:t>
            </a:r>
            <a:r>
              <a:rPr lang="en-US" altLang="zh-CN" dirty="0"/>
              <a:t>-12 (4-12)</a:t>
            </a:r>
            <a:endParaRPr lang="zh-CN" altLang="zh-CN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64587" y="1318891"/>
            <a:ext cx="6439799" cy="4429743"/>
          </a:xfrm>
          <a:prstGeom prst="rect">
            <a:avLst/>
          </a:prstGeom>
        </p:spPr>
      </p:pic>
      <p:sp>
        <p:nvSpPr>
          <p:cNvPr id="6" name="标题 3"/>
          <p:cNvSpPr>
            <a:spLocks noGrp="1"/>
          </p:cNvSpPr>
          <p:nvPr/>
        </p:nvSpPr>
        <p:spPr>
          <a:xfrm>
            <a:off x="494665" y="1214120"/>
            <a:ext cx="975995" cy="6178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dirty="0">
                <a:effectLst/>
              </a:rPr>
              <a:t>答案</a:t>
            </a:r>
            <a:endParaRPr lang="zh-CN" altLang="en-US" dirty="0">
              <a:effectLst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084677" y="5708250"/>
            <a:ext cx="927895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dirty="0"/>
              <a:t> </a:t>
            </a:r>
            <a:r>
              <a:rPr lang="zh-CN" altLang="en-US" sz="3200" dirty="0"/>
              <a:t>存储器与CPU芯片间的连接</a:t>
            </a:r>
            <a:endParaRPr lang="zh-CN" altLang="en-US" sz="3200" dirty="0"/>
          </a:p>
        </p:txBody>
      </p:sp>
      <p:sp>
        <p:nvSpPr>
          <p:cNvPr id="8" name="文本框 7"/>
          <p:cNvSpPr txBox="1"/>
          <p:nvPr/>
        </p:nvSpPr>
        <p:spPr>
          <a:xfrm>
            <a:off x="7925410" y="2127290"/>
            <a:ext cx="4064660" cy="24468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dirty="0"/>
              <a:t>4</a:t>
            </a:r>
            <a:r>
              <a:rPr lang="zh-CN" altLang="en-US" sz="2800" dirty="0"/>
              <a:t>、</a:t>
            </a:r>
            <a:r>
              <a:rPr lang="en-US" altLang="zh-CN" sz="2800" dirty="0"/>
              <a:t>CPU</a:t>
            </a:r>
            <a:r>
              <a:rPr lang="zh-CN" altLang="en-US" sz="2800" dirty="0"/>
              <a:t>与主存间连接</a:t>
            </a:r>
            <a:endParaRPr lang="en-US" altLang="zh-CN" sz="2800" dirty="0"/>
          </a:p>
          <a:p>
            <a:pPr>
              <a:lnSpc>
                <a:spcPct val="150000"/>
              </a:lnSpc>
            </a:pPr>
            <a:r>
              <a:rPr lang="zh-CN" altLang="en-US" sz="2800" dirty="0"/>
              <a:t>地址：单向</a:t>
            </a:r>
            <a:endParaRPr lang="en-US" altLang="zh-CN" sz="2800" dirty="0"/>
          </a:p>
          <a:p>
            <a:pPr>
              <a:lnSpc>
                <a:spcPct val="150000"/>
              </a:lnSpc>
            </a:pPr>
            <a:r>
              <a:rPr lang="zh-CN" altLang="en-US" sz="2800" dirty="0"/>
              <a:t>数据：双向</a:t>
            </a:r>
            <a:endParaRPr lang="en-US" altLang="zh-CN" sz="2800" dirty="0"/>
          </a:p>
          <a:p>
            <a:pPr>
              <a:lnSpc>
                <a:spcPct val="150000"/>
              </a:lnSpc>
            </a:pPr>
            <a:r>
              <a:rPr lang="zh-CN" altLang="en-US" sz="2800" dirty="0"/>
              <a:t>控制</a:t>
            </a:r>
            <a:endParaRPr lang="zh-CN" altLang="en-US" sz="2800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/>
        </p:nvSpPr>
        <p:spPr>
          <a:xfrm>
            <a:off x="560212" y="229039"/>
            <a:ext cx="10515600" cy="617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zh-CN" dirty="0"/>
              <a:t>提问</a:t>
            </a:r>
            <a:r>
              <a:rPr lang="en-US" altLang="zh-CN" dirty="0"/>
              <a:t>-12 (4-12)</a:t>
            </a:r>
            <a:endParaRPr lang="zh-CN" altLang="zh-CN" dirty="0"/>
          </a:p>
        </p:txBody>
      </p:sp>
      <p:sp>
        <p:nvSpPr>
          <p:cNvPr id="6" name="标题 3"/>
          <p:cNvSpPr>
            <a:spLocks noGrp="1"/>
          </p:cNvSpPr>
          <p:nvPr/>
        </p:nvSpPr>
        <p:spPr>
          <a:xfrm>
            <a:off x="838200" y="1923415"/>
            <a:ext cx="981075" cy="6178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dirty="0">
                <a:effectLst/>
              </a:rPr>
              <a:t>答案</a:t>
            </a:r>
            <a:endParaRPr lang="zh-CN" altLang="en-US" dirty="0">
              <a:effectLst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19310" y="1923209"/>
            <a:ext cx="9877882" cy="4454731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731165" y="1085448"/>
            <a:ext cx="927895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dirty="0"/>
              <a:t>5</a:t>
            </a:r>
            <a:r>
              <a:rPr lang="zh-CN" altLang="en-US" sz="2800" b="1" dirty="0"/>
              <a:t>、存储器扩展有哪几种可能有的方式？</a:t>
            </a:r>
            <a:endParaRPr lang="zh-CN" altLang="en-US" sz="2800" b="1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/>
        </p:nvSpPr>
        <p:spPr>
          <a:xfrm>
            <a:off x="560212" y="229039"/>
            <a:ext cx="10515600" cy="617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zh-CN" dirty="0"/>
              <a:t>提问</a:t>
            </a:r>
            <a:r>
              <a:rPr lang="en-US" altLang="zh-CN" dirty="0"/>
              <a:t>-12 (4-12)</a:t>
            </a:r>
            <a:endParaRPr lang="zh-CN" altLang="zh-CN" dirty="0"/>
          </a:p>
        </p:txBody>
      </p:sp>
      <p:sp>
        <p:nvSpPr>
          <p:cNvPr id="9" name="文本框 8"/>
          <p:cNvSpPr txBox="1"/>
          <p:nvPr/>
        </p:nvSpPr>
        <p:spPr>
          <a:xfrm>
            <a:off x="656500" y="1311248"/>
            <a:ext cx="927895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b="1" dirty="0"/>
              <a:t>注意各种扩展方式芯片的工作方式</a:t>
            </a:r>
            <a:endParaRPr lang="zh-CN" altLang="en-US" sz="2800" b="1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0743" y="2161406"/>
            <a:ext cx="8189523" cy="3693314"/>
          </a:xfrm>
          <a:prstGeom prst="rect">
            <a:avLst/>
          </a:prstGeom>
        </p:spPr>
      </p:pic>
      <p:sp>
        <p:nvSpPr>
          <p:cNvPr id="7" name="内容占位符 2"/>
          <p:cNvSpPr>
            <a:spLocks noGrp="1" noChangeArrowheads="1"/>
          </p:cNvSpPr>
          <p:nvPr>
            <p:ph idx="1"/>
          </p:nvPr>
        </p:nvSpPr>
        <p:spPr>
          <a:xfrm>
            <a:off x="6694250" y="3236846"/>
            <a:ext cx="5721759" cy="2944812"/>
          </a:xfrm>
        </p:spPr>
        <p:txBody>
          <a:bodyPr/>
          <a:lstStyle/>
          <a:p>
            <a:r>
              <a:rPr lang="zh-CN" altLang="en-US" dirty="0"/>
              <a:t>位扩展 </a:t>
            </a:r>
            <a:r>
              <a:rPr lang="en-US" altLang="zh-CN" dirty="0"/>
              <a:t>(</a:t>
            </a:r>
            <a:r>
              <a:rPr lang="zh-CN" altLang="en-US" dirty="0"/>
              <a:t>字长扩展、数据总线扩展</a:t>
            </a:r>
            <a:r>
              <a:rPr lang="en-US" altLang="zh-CN" dirty="0"/>
              <a:t>)</a:t>
            </a:r>
            <a:endParaRPr lang="en-US" altLang="zh-CN" dirty="0"/>
          </a:p>
          <a:p>
            <a:pPr lvl="1"/>
            <a:r>
              <a:rPr lang="zh-CN" altLang="en-US" sz="2400" dirty="0"/>
              <a:t>各芯片并行工作</a:t>
            </a:r>
            <a:endParaRPr lang="zh-CN" altLang="en-US" sz="2400" dirty="0"/>
          </a:p>
          <a:p>
            <a:r>
              <a:rPr lang="zh-CN" altLang="en-US" dirty="0"/>
              <a:t>字扩展 </a:t>
            </a:r>
            <a:r>
              <a:rPr lang="en-US" altLang="zh-CN" dirty="0"/>
              <a:t>(</a:t>
            </a:r>
            <a:r>
              <a:rPr lang="zh-CN" altLang="en-US" dirty="0"/>
              <a:t>地址总线扩展</a:t>
            </a:r>
            <a:r>
              <a:rPr lang="en-US" altLang="zh-CN" dirty="0"/>
              <a:t>)</a:t>
            </a:r>
            <a:endParaRPr lang="en-US" altLang="zh-CN" dirty="0"/>
          </a:p>
          <a:p>
            <a:pPr lvl="1"/>
            <a:r>
              <a:rPr lang="zh-CN" altLang="en-US" sz="2400" dirty="0"/>
              <a:t>同一时刻仅一芯片工作</a:t>
            </a:r>
            <a:endParaRPr lang="zh-CN" altLang="en-US" sz="2400" dirty="0"/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1" name="内容占位符 2"/>
          <p:cNvSpPr>
            <a:spLocks noGrp="1"/>
          </p:cNvSpPr>
          <p:nvPr/>
        </p:nvSpPr>
        <p:spPr>
          <a:xfrm>
            <a:off x="223520" y="846455"/>
            <a:ext cx="10935335" cy="5927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marL="342900" indent="-342900" algn="just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rgbClr val="FFC000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812800" indent="-355600" algn="just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FFC000"/>
              </a:buClr>
              <a:buFont typeface="Wingdings" panose="05000000000000000000" pitchFamily="2" charset="2"/>
              <a:buChar char="p"/>
              <a:defRPr sz="2000" kern="12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FFC000"/>
              </a:buClr>
              <a:buFont typeface="Wingdings" panose="05000000000000000000" pitchFamily="2" charset="2"/>
              <a:buChar char="u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lnSpc>
                <a:spcPct val="150000"/>
              </a:lnSpc>
              <a:spcAft>
                <a:spcPct val="30000"/>
              </a:spcAft>
              <a:buNone/>
            </a:pPr>
            <a:r>
              <a:rPr lang="en-US" sz="2400" b="1" dirty="0">
                <a:solidFill>
                  <a:schemeClr val="tx1"/>
                </a:solidFill>
                <a:cs typeface="微软雅黑" panose="020B0503020204020204" pitchFamily="34" charset="-122"/>
              </a:rPr>
              <a:t> </a:t>
            </a:r>
            <a:r>
              <a:rPr lang="zh-CN" altLang="en-US" sz="2400" b="1" dirty="0">
                <a:solidFill>
                  <a:schemeClr val="tx1"/>
                </a:solidFill>
                <a:cs typeface="微软雅黑" panose="020B0503020204020204" pitchFamily="34" charset="-122"/>
              </a:rPr>
              <a:t>教学中</a:t>
            </a:r>
            <a:r>
              <a:rPr lang="en-US" sz="2400" b="1" dirty="0">
                <a:solidFill>
                  <a:schemeClr val="tx1"/>
                </a:solidFill>
                <a:cs typeface="微软雅黑" panose="020B0503020204020204" pitchFamily="34" charset="-122"/>
              </a:rPr>
              <a:t>4-3</a:t>
            </a:r>
            <a:r>
              <a:rPr lang="zh-CN" altLang="en-US" sz="2400" b="1" dirty="0">
                <a:solidFill>
                  <a:schemeClr val="tx1"/>
                </a:solidFill>
                <a:cs typeface="微软雅黑" panose="020B0503020204020204" pitchFamily="34" charset="-122"/>
              </a:rPr>
              <a:t>节</a:t>
            </a:r>
            <a:r>
              <a:rPr lang="en-US" altLang="zh-CN" sz="2400" b="1" dirty="0">
                <a:solidFill>
                  <a:schemeClr val="tx1"/>
                </a:solidFill>
                <a:cs typeface="微软雅黑" panose="020B0503020204020204" pitchFamily="34" charset="-122"/>
              </a:rPr>
              <a:t>    </a:t>
            </a:r>
            <a:r>
              <a:rPr lang="zh-CN" altLang="en-US" sz="2400" b="1" dirty="0">
                <a:solidFill>
                  <a:schemeClr val="tx1"/>
                </a:solidFill>
                <a:cs typeface="微软雅黑" panose="020B0503020204020204" pitchFamily="34" charset="-122"/>
              </a:rPr>
              <a:t>存储器扩展的</a:t>
            </a:r>
            <a:r>
              <a:rPr lang="zh-CN" altLang="en-US" sz="2400" dirty="0">
                <a:solidFill>
                  <a:schemeClr val="tx1"/>
                </a:solidFill>
                <a:cs typeface="微软雅黑" panose="020B0503020204020204" pitchFamily="34" charset="-122"/>
                <a:sym typeface="Symbol" panose="05050102010706020507" pitchFamily="18" charset="2"/>
              </a:rPr>
              <a:t>几个课后练习的评讲</a:t>
            </a:r>
            <a:endParaRPr lang="zh-CN" altLang="en-US" sz="2400" dirty="0">
              <a:solidFill>
                <a:schemeClr val="tx1"/>
              </a:solidFill>
              <a:cs typeface="微软雅黑" panose="020B0503020204020204" pitchFamily="34" charset="-122"/>
              <a:sym typeface="Symbol" panose="05050102010706020507" pitchFamily="18" charset="2"/>
            </a:endParaRPr>
          </a:p>
        </p:txBody>
      </p:sp>
      <p:sp>
        <p:nvSpPr>
          <p:cNvPr id="4" name="标题 3"/>
          <p:cNvSpPr>
            <a:spLocks noGrp="1"/>
          </p:cNvSpPr>
          <p:nvPr/>
        </p:nvSpPr>
        <p:spPr>
          <a:xfrm>
            <a:off x="560212" y="229039"/>
            <a:ext cx="10515600" cy="617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zh-CN" dirty="0"/>
              <a:t>提问</a:t>
            </a:r>
            <a:r>
              <a:rPr lang="en-US" altLang="zh-CN" dirty="0"/>
              <a:t>-13 (4-14)</a:t>
            </a:r>
            <a:endParaRPr lang="zh-CN" altLang="zh-CN" dirty="0"/>
          </a:p>
        </p:txBody>
      </p:sp>
      <p:sp>
        <p:nvSpPr>
          <p:cNvPr id="65538" name="TextBox 3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100455" y="1426845"/>
            <a:ext cx="10308590" cy="1282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1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、某机器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字长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32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位，存储容量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64MB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，若按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字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编址，它的寻址范围是（）</a:t>
            </a:r>
            <a:endParaRPr lang="zh-CN" altLang="en-US" sz="2400" dirty="0">
              <a:solidFill>
                <a:srgbClr val="000000"/>
              </a:solidFill>
              <a:latin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65539" name="TextBox 4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2161540" y="2875598"/>
            <a:ext cx="8534400" cy="642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eaLnBrk="1" hangingPunct="1"/>
            <a:r>
              <a:rPr lang="en-GB" altLang="zh-CN" sz="2600">
                <a:solidFill>
                  <a:srgbClr val="000000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8M</a:t>
            </a:r>
            <a:endParaRPr lang="zh-CN" altLang="en-US" sz="2600">
              <a:solidFill>
                <a:srgbClr val="000000"/>
              </a:solidFill>
              <a:latin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65540" name="TextBox 5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2161540" y="3732848"/>
            <a:ext cx="8534400" cy="642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eaLnBrk="1" hangingPunct="1"/>
            <a:r>
              <a:rPr lang="en-GB" altLang="zh-CN" sz="2600">
                <a:solidFill>
                  <a:srgbClr val="000000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16MB</a:t>
            </a:r>
            <a:endParaRPr lang="zh-CN" altLang="en-US" sz="2600">
              <a:solidFill>
                <a:srgbClr val="000000"/>
              </a:solidFill>
              <a:latin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65541" name="TextBox 6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2161540" y="4590098"/>
            <a:ext cx="8534400" cy="642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eaLnBrk="1" hangingPunct="1"/>
            <a:r>
              <a:rPr lang="en-GB" altLang="zh-CN" sz="2600">
                <a:solidFill>
                  <a:srgbClr val="000000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16M</a:t>
            </a:r>
            <a:endParaRPr lang="zh-CN" altLang="en-US" sz="2600">
              <a:solidFill>
                <a:srgbClr val="000000"/>
              </a:solidFill>
              <a:latin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65542" name="TextBox 7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2161540" y="5447348"/>
            <a:ext cx="8534400" cy="642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eaLnBrk="1" hangingPunct="1"/>
            <a:r>
              <a:rPr lang="en-GB" altLang="zh-CN" sz="2600">
                <a:solidFill>
                  <a:srgbClr val="000000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8MB</a:t>
            </a:r>
            <a:endParaRPr lang="zh-CN" altLang="en-US" sz="2600">
              <a:solidFill>
                <a:srgbClr val="000000"/>
              </a:solidFill>
              <a:latin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9" name="Oval 8"/>
          <p:cNvSpPr>
            <a:spLocks noChangeAspect="1"/>
          </p:cNvSpPr>
          <p:nvPr>
            <p:custDataLst>
              <p:tags r:id="rId6"/>
            </p:custDataLst>
          </p:nvPr>
        </p:nvSpPr>
        <p:spPr>
          <a:xfrm>
            <a:off x="1294765" y="2939098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1"/>
          <a:lstStyle>
            <a:lvl1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en-GB" altLang="zh-CN" sz="1600">
                <a:solidFill>
                  <a:srgbClr val="FFFFFF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A</a:t>
            </a:r>
            <a:endParaRPr lang="zh-CN" altLang="en-US" sz="1600">
              <a:solidFill>
                <a:srgbClr val="FFFFFF"/>
              </a:solidFill>
              <a:latin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" name="Oval 9"/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1294765" y="3796348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1"/>
          <a:lstStyle>
            <a:lvl1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en-GB" altLang="zh-CN" sz="1600">
                <a:solidFill>
                  <a:srgbClr val="FFFFFF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B</a:t>
            </a:r>
            <a:endParaRPr lang="zh-CN" altLang="en-US" sz="1600">
              <a:solidFill>
                <a:srgbClr val="FFFFFF"/>
              </a:solidFill>
              <a:latin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1" name="Oval 10"/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1294765" y="4653598"/>
            <a:ext cx="514350" cy="51435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1"/>
          <a:lstStyle>
            <a:lvl1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en-GB" altLang="zh-CN" sz="1600">
                <a:solidFill>
                  <a:srgbClr val="FFFFFF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C</a:t>
            </a:r>
            <a:endParaRPr lang="zh-CN" altLang="en-US" sz="1600">
              <a:solidFill>
                <a:srgbClr val="FFFFFF"/>
              </a:solidFill>
              <a:latin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2" name="Oval 11"/>
          <p:cNvSpPr>
            <a:spLocks noChangeAspect="1"/>
          </p:cNvSpPr>
          <p:nvPr>
            <p:custDataLst>
              <p:tags r:id="rId9"/>
            </p:custDataLst>
          </p:nvPr>
        </p:nvSpPr>
        <p:spPr>
          <a:xfrm>
            <a:off x="1294765" y="5510848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1"/>
          <a:lstStyle>
            <a:lvl1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en-GB" altLang="zh-CN" sz="1600">
                <a:solidFill>
                  <a:srgbClr val="FFFFFF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D</a:t>
            </a:r>
            <a:endParaRPr lang="zh-CN" altLang="en-US" sz="1600">
              <a:solidFill>
                <a:srgbClr val="FFFFFF"/>
              </a:solidFill>
              <a:latin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4" name="TextBox 4"/>
          <p:cNvSpPr txBox="1"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4355465" y="3668395"/>
            <a:ext cx="6983730" cy="6426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eaLnBrk="1" hangingPunct="1"/>
            <a:r>
              <a:rPr lang="zh-CN" altLang="zh-CN" sz="2600">
                <a:solidFill>
                  <a:srgbClr val="000000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解答：</a:t>
            </a:r>
            <a:endParaRPr lang="zh-CN" altLang="zh-CN" sz="2600">
              <a:solidFill>
                <a:srgbClr val="000000"/>
              </a:solidFill>
              <a:latin typeface="微软雅黑" panose="020B0503020204020204" pitchFamily="34" charset="-122"/>
              <a:sym typeface="微软雅黑" panose="020B0503020204020204" pitchFamily="34" charset="-122"/>
            </a:endParaRPr>
          </a:p>
          <a:p>
            <a:pPr eaLnBrk="1" hangingPunct="1"/>
            <a:endParaRPr lang="zh-CN" altLang="zh-CN" sz="2600">
              <a:solidFill>
                <a:srgbClr val="000000"/>
              </a:solidFill>
              <a:latin typeface="微软雅黑" panose="020B0503020204020204" pitchFamily="34" charset="-122"/>
              <a:sym typeface="微软雅黑" panose="020B0503020204020204" pitchFamily="34" charset="-122"/>
            </a:endParaRPr>
          </a:p>
          <a:p>
            <a:pPr eaLnBrk="1" hangingPunct="1"/>
            <a:r>
              <a:rPr lang="zh-CN" altLang="zh-CN" sz="2600">
                <a:solidFill>
                  <a:srgbClr val="000000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总容量</a:t>
            </a:r>
            <a:r>
              <a:rPr lang="en-US" altLang="zh-CN" sz="2600">
                <a:solidFill>
                  <a:srgbClr val="000000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64</a:t>
            </a:r>
            <a:r>
              <a:rPr lang="en-GB" altLang="zh-CN" sz="2600">
                <a:solidFill>
                  <a:srgbClr val="000000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M</a:t>
            </a:r>
            <a:r>
              <a:rPr lang="en-US" altLang="en-GB" sz="2600">
                <a:solidFill>
                  <a:srgbClr val="000000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B</a:t>
            </a:r>
            <a:r>
              <a:rPr lang="zh-CN" altLang="en-US" sz="2600">
                <a:solidFill>
                  <a:srgbClr val="000000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，按</a:t>
            </a:r>
            <a:r>
              <a:rPr lang="en-US" altLang="zh-CN" sz="2600">
                <a:solidFill>
                  <a:srgbClr val="000000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32</a:t>
            </a:r>
            <a:r>
              <a:rPr lang="zh-CN" altLang="en-US" sz="2600">
                <a:solidFill>
                  <a:srgbClr val="000000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位字长，则是</a:t>
            </a:r>
            <a:r>
              <a:rPr lang="en-US" altLang="zh-CN" sz="2600">
                <a:solidFill>
                  <a:srgbClr val="000000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64/4=</a:t>
            </a:r>
            <a:r>
              <a:rPr lang="en-US" altLang="zh-CN" sz="2600" b="1">
                <a:solidFill>
                  <a:srgbClr val="FF0000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16M</a:t>
            </a:r>
            <a:endParaRPr lang="en-US" altLang="zh-CN" sz="2600" b="1">
              <a:solidFill>
                <a:srgbClr val="FF0000"/>
              </a:solidFill>
              <a:latin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" name="圆角矩形 1"/>
          <p:cNvSpPr/>
          <p:nvPr>
            <p:custDataLst>
              <p:tags r:id="rId11"/>
            </p:custDataLst>
          </p:nvPr>
        </p:nvSpPr>
        <p:spPr>
          <a:xfrm>
            <a:off x="89154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提交</a:t>
            </a:r>
            <a:endParaRPr lang="zh-CN" altLang="en-US" sz="16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22" name="组合 21"/>
          <p:cNvGrpSpPr/>
          <p:nvPr>
            <p:custDataLst>
              <p:tags r:id="rId12"/>
            </p:custDataLst>
          </p:nvPr>
        </p:nvGrpSpPr>
        <p:grpSpPr>
          <a:xfrm>
            <a:off x="0" y="0"/>
            <a:ext cx="12192000" cy="635000"/>
            <a:chOff x="0" y="0"/>
            <a:chExt cx="12192000" cy="635000"/>
          </a:xfrm>
        </p:grpSpPr>
        <p:sp>
          <p:nvSpPr>
            <p:cNvPr id="18" name="TitleBackground"/>
            <p:cNvSpPr/>
            <p:nvPr>
              <p:custDataLst>
                <p:tags r:id="rId13"/>
              </p:custDataLst>
            </p:nvPr>
          </p:nvSpPr>
          <p:spPr>
            <a:xfrm>
              <a:off x="0" y="0"/>
              <a:ext cx="12192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ColorBlock"/>
            <p:cNvSpPr/>
            <p:nvPr>
              <p:custDataLst>
                <p:tags r:id="rId14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TypeText"/>
            <p:cNvSpPr txBox="1"/>
            <p:nvPr>
              <p:custDataLst>
                <p:tags r:id="rId15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单选题</a:t>
              </a:r>
              <a:endParaRPr lang="zh-CN" altLang="en-US" sz="26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1" name="TipText"/>
            <p:cNvSpPr txBox="1"/>
            <p:nvPr>
              <p:custDataLst>
                <p:tags r:id="rId16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1</a:t>
              </a:r>
              <a:r>
                <a:rPr lang="zh-CN" altLang="en-US" sz="2000">
                  <a:solidFill>
                    <a:srgbClr val="80808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分</a:t>
              </a:r>
              <a:endParaRPr lang="zh-CN" altLang="en-US" sz="2000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pic>
        <p:nvPicPr>
          <p:cNvPr id="3" name="图片 2"/>
          <p:cNvPicPr/>
          <p:nvPr>
            <p:custDataLst>
              <p:tags r:id="rId17"/>
            </p:custDataLst>
          </p:nvPr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9"/>
    </p:custData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/>
        </p:nvSpPr>
        <p:spPr>
          <a:xfrm>
            <a:off x="560212" y="229039"/>
            <a:ext cx="10515600" cy="617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zh-CN" dirty="0"/>
              <a:t>提问</a:t>
            </a:r>
            <a:r>
              <a:rPr lang="en-US" altLang="zh-CN" dirty="0"/>
              <a:t>-13 (4-14)</a:t>
            </a:r>
            <a:endParaRPr lang="zh-CN" altLang="zh-CN" dirty="0"/>
          </a:p>
        </p:txBody>
      </p:sp>
      <p:sp>
        <p:nvSpPr>
          <p:cNvPr id="66562" name="TextBox 3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72465" y="167005"/>
            <a:ext cx="10062210" cy="2143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zh-CN" sz="2600" dirty="0">
                <a:solidFill>
                  <a:srgbClr val="000000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2</a:t>
            </a:r>
            <a:r>
              <a:rPr lang="zh-CN" altLang="en-US" sz="2600" dirty="0">
                <a:solidFill>
                  <a:srgbClr val="000000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、主存按字节编址，地址从</a:t>
            </a:r>
            <a:r>
              <a:rPr lang="en-US" altLang="zh-CN" sz="2600" dirty="0">
                <a:solidFill>
                  <a:srgbClr val="000000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0A4000H</a:t>
            </a:r>
            <a:r>
              <a:rPr lang="zh-CN" altLang="en-US" sz="2600" dirty="0">
                <a:solidFill>
                  <a:srgbClr val="000000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到</a:t>
            </a:r>
            <a:r>
              <a:rPr lang="en-US" altLang="zh-CN" sz="2600" dirty="0">
                <a:solidFill>
                  <a:srgbClr val="000000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0CBFFFH</a:t>
            </a:r>
            <a:r>
              <a:rPr lang="zh-CN" altLang="en-US" sz="2600" dirty="0">
                <a:solidFill>
                  <a:srgbClr val="000000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，共有</a:t>
            </a:r>
            <a:r>
              <a:rPr lang="en-US" altLang="zh-CN" sz="2600" dirty="0">
                <a:solidFill>
                  <a:srgbClr val="000000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160K</a:t>
            </a:r>
            <a:r>
              <a:rPr lang="zh-CN" altLang="en-US" sz="2600" dirty="0">
                <a:solidFill>
                  <a:srgbClr val="000000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字节；若用存储容量为</a:t>
            </a:r>
            <a:r>
              <a:rPr lang="en-US" altLang="zh-CN" sz="2600" dirty="0">
                <a:solidFill>
                  <a:srgbClr val="000000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32K</a:t>
            </a:r>
            <a:r>
              <a:rPr lang="zh-CN" altLang="en-US" sz="2600" dirty="0">
                <a:solidFill>
                  <a:srgbClr val="000000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*</a:t>
            </a:r>
            <a:r>
              <a:rPr lang="en-US" altLang="zh-CN" sz="2600" dirty="0">
                <a:solidFill>
                  <a:srgbClr val="000000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8</a:t>
            </a:r>
            <a:r>
              <a:rPr lang="zh-CN" altLang="en-US" sz="2600" dirty="0">
                <a:solidFill>
                  <a:srgbClr val="000000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位的存储芯片构成该主存，至少需要（）片。</a:t>
            </a:r>
            <a:endParaRPr lang="en-US" altLang="zh-CN" sz="2600" dirty="0">
              <a:solidFill>
                <a:srgbClr val="000000"/>
              </a:solidFill>
              <a:latin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66563" name="TextBox 4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2438400" y="2786063"/>
            <a:ext cx="8534400" cy="642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eaLnBrk="1" hangingPunct="1"/>
            <a:r>
              <a:rPr lang="en-GB" altLang="zh-CN" sz="2600">
                <a:solidFill>
                  <a:srgbClr val="000000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2</a:t>
            </a:r>
            <a:endParaRPr lang="zh-CN" altLang="en-US" sz="2600">
              <a:solidFill>
                <a:srgbClr val="000000"/>
              </a:solidFill>
              <a:latin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66564" name="TextBox 5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2438400" y="3642678"/>
            <a:ext cx="8534400" cy="642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eaLnBrk="1" hangingPunct="1"/>
            <a:r>
              <a:rPr lang="en-US" altLang="en-GB" sz="2600">
                <a:solidFill>
                  <a:srgbClr val="000000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3</a:t>
            </a:r>
            <a:endParaRPr lang="en-US" altLang="en-GB" sz="2600">
              <a:solidFill>
                <a:srgbClr val="000000"/>
              </a:solidFill>
              <a:latin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66565" name="TextBox 6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2438400" y="4500563"/>
            <a:ext cx="8534400" cy="642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eaLnBrk="1" hangingPunct="1"/>
            <a:r>
              <a:rPr lang="en-US" altLang="en-GB" sz="2600">
                <a:solidFill>
                  <a:srgbClr val="000000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4</a:t>
            </a:r>
            <a:endParaRPr lang="en-US" altLang="en-GB" sz="2600">
              <a:solidFill>
                <a:srgbClr val="000000"/>
              </a:solidFill>
              <a:latin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66566" name="TextBox 7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2438400" y="5357813"/>
            <a:ext cx="8534400" cy="642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eaLnBrk="1" hangingPunct="1"/>
            <a:r>
              <a:rPr lang="en-US" altLang="zh-CN" sz="2600">
                <a:solidFill>
                  <a:srgbClr val="000000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5</a:t>
            </a:r>
            <a:endParaRPr lang="en-US" altLang="zh-CN" sz="2600">
              <a:solidFill>
                <a:srgbClr val="000000"/>
              </a:solidFill>
              <a:latin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" name="Oval 8"/>
          <p:cNvSpPr>
            <a:spLocks noChangeAspect="1"/>
          </p:cNvSpPr>
          <p:nvPr>
            <p:custDataLst>
              <p:tags r:id="rId6"/>
            </p:custDataLst>
          </p:nvPr>
        </p:nvSpPr>
        <p:spPr>
          <a:xfrm>
            <a:off x="1571625" y="2849563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1"/>
          <a:lstStyle>
            <a:lvl1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en-GB" altLang="zh-CN" sz="1600">
                <a:solidFill>
                  <a:srgbClr val="FFFFFF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A</a:t>
            </a:r>
            <a:endParaRPr lang="zh-CN" altLang="en-US" sz="1600">
              <a:solidFill>
                <a:srgbClr val="FFFFFF"/>
              </a:solidFill>
              <a:latin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" name="Oval 9"/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1571625" y="3706813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1"/>
          <a:lstStyle>
            <a:lvl1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en-GB" altLang="zh-CN" sz="1600">
                <a:solidFill>
                  <a:srgbClr val="FFFFFF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B</a:t>
            </a:r>
            <a:endParaRPr lang="zh-CN" altLang="en-US" sz="1600">
              <a:solidFill>
                <a:srgbClr val="FFFFFF"/>
              </a:solidFill>
              <a:latin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5" name="Oval 10"/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1571625" y="4564063"/>
            <a:ext cx="514350" cy="51435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1"/>
          <a:lstStyle>
            <a:lvl1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en-GB" altLang="zh-CN" sz="1600">
                <a:solidFill>
                  <a:srgbClr val="FFFFFF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C</a:t>
            </a:r>
            <a:endParaRPr lang="zh-CN" altLang="en-US" sz="1600">
              <a:solidFill>
                <a:srgbClr val="FFFFFF"/>
              </a:solidFill>
              <a:latin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6" name="Oval 11"/>
          <p:cNvSpPr>
            <a:spLocks noChangeAspect="1"/>
          </p:cNvSpPr>
          <p:nvPr>
            <p:custDataLst>
              <p:tags r:id="rId9"/>
            </p:custDataLst>
          </p:nvPr>
        </p:nvSpPr>
        <p:spPr>
          <a:xfrm>
            <a:off x="1571625" y="5421313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1"/>
          <a:lstStyle>
            <a:lvl1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en-GB" altLang="zh-CN" sz="1600">
                <a:solidFill>
                  <a:srgbClr val="FFFFFF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D</a:t>
            </a:r>
            <a:endParaRPr lang="zh-CN" altLang="en-US" sz="1600">
              <a:solidFill>
                <a:srgbClr val="FFFFFF"/>
              </a:solidFill>
              <a:latin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" name="TextBox 4"/>
          <p:cNvSpPr txBox="1"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3497580" y="4084320"/>
            <a:ext cx="8829040" cy="2773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zh-CN" sz="2600" b="1">
                <a:solidFill>
                  <a:srgbClr val="FF0000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解答：</a:t>
            </a:r>
            <a:endParaRPr lang="zh-CN" altLang="zh-CN" sz="2600" b="1">
              <a:solidFill>
                <a:srgbClr val="FF0000"/>
              </a:solidFill>
              <a:latin typeface="微软雅黑" panose="020B0503020204020204" pitchFamily="34" charset="-122"/>
              <a:sym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zh-CN" sz="2600" dirty="0">
                <a:solidFill>
                  <a:srgbClr val="000000"/>
                </a:solidFill>
                <a:sym typeface="微软雅黑" panose="020B0503020204020204" pitchFamily="34" charset="-122"/>
              </a:rPr>
              <a:t>    0CB FFF H</a:t>
            </a:r>
            <a:endParaRPr lang="en-US" altLang="zh-CN" sz="2600" dirty="0">
              <a:solidFill>
                <a:srgbClr val="000000"/>
              </a:solidFill>
              <a:sym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zh-CN" sz="2600" dirty="0">
                <a:solidFill>
                  <a:srgbClr val="000000"/>
                </a:solidFill>
                <a:sym typeface="微软雅黑" panose="020B0503020204020204" pitchFamily="34" charset="-122"/>
              </a:rPr>
              <a:t> </a:t>
            </a:r>
            <a:r>
              <a:rPr lang="en-US" altLang="zh-CN" sz="2600" u="sng" dirty="0">
                <a:solidFill>
                  <a:srgbClr val="000000"/>
                </a:solidFill>
                <a:sym typeface="微软雅黑" panose="020B0503020204020204" pitchFamily="34" charset="-122"/>
              </a:rPr>
              <a:t>- 0A4 000 H</a:t>
            </a:r>
            <a:endParaRPr lang="en-US" altLang="zh-CN" sz="2600" dirty="0">
              <a:solidFill>
                <a:srgbClr val="000000"/>
              </a:solidFill>
              <a:sym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zh-CN" sz="2600" dirty="0">
                <a:solidFill>
                  <a:srgbClr val="000000"/>
                </a:solidFill>
                <a:sym typeface="微软雅黑" panose="020B0503020204020204" pitchFamily="34" charset="-122"/>
              </a:rPr>
              <a:t>    0</a:t>
            </a:r>
            <a:r>
              <a:rPr lang="en-US" altLang="zh-CN" sz="2600" dirty="0">
                <a:solidFill>
                  <a:srgbClr val="FF0000"/>
                </a:solidFill>
                <a:sym typeface="微软雅黑" panose="020B0503020204020204" pitchFamily="34" charset="-122"/>
              </a:rPr>
              <a:t>2</a:t>
            </a:r>
            <a:r>
              <a:rPr lang="en-US" altLang="zh-CN" sz="2600" dirty="0">
                <a:solidFill>
                  <a:srgbClr val="000000"/>
                </a:solidFill>
                <a:sym typeface="微软雅黑" panose="020B0503020204020204" pitchFamily="34" charset="-122"/>
              </a:rPr>
              <a:t>7 </a:t>
            </a:r>
            <a:r>
              <a:rPr lang="en-US" altLang="zh-CN" sz="2600" dirty="0">
                <a:solidFill>
                  <a:srgbClr val="FF0000"/>
                </a:solidFill>
                <a:sym typeface="微软雅黑" panose="020B0503020204020204" pitchFamily="34" charset="-122"/>
              </a:rPr>
              <a:t>F</a:t>
            </a:r>
            <a:r>
              <a:rPr lang="en-US" altLang="zh-CN" sz="2600" dirty="0">
                <a:solidFill>
                  <a:srgbClr val="000000"/>
                </a:solidFill>
                <a:sym typeface="微软雅黑" panose="020B0503020204020204" pitchFamily="34" charset="-122"/>
              </a:rPr>
              <a:t>F</a:t>
            </a:r>
            <a:r>
              <a:rPr lang="en-US" altLang="zh-CN" sz="2600" dirty="0">
                <a:solidFill>
                  <a:srgbClr val="FF0000"/>
                </a:solidFill>
                <a:sym typeface="微软雅黑" panose="020B0503020204020204" pitchFamily="34" charset="-122"/>
              </a:rPr>
              <a:t>F</a:t>
            </a:r>
            <a:r>
              <a:rPr lang="en-US" altLang="zh-CN" sz="2600" dirty="0">
                <a:solidFill>
                  <a:srgbClr val="000000"/>
                </a:solidFill>
                <a:sym typeface="微软雅黑" panose="020B0503020204020204" pitchFamily="34" charset="-122"/>
              </a:rPr>
              <a:t> H      </a:t>
            </a:r>
            <a:endParaRPr lang="en-US" altLang="zh-CN" sz="2600" dirty="0">
              <a:solidFill>
                <a:srgbClr val="000000"/>
              </a:solidFill>
              <a:sym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zh-CN" sz="2600" dirty="0">
                <a:solidFill>
                  <a:srgbClr val="000000"/>
                </a:solidFill>
                <a:sym typeface="微软雅黑" panose="020B0503020204020204" pitchFamily="34" charset="-122"/>
              </a:rPr>
              <a:t>0000 </a:t>
            </a:r>
            <a:r>
              <a:rPr lang="en-US" altLang="zh-CN" sz="2600" dirty="0">
                <a:solidFill>
                  <a:srgbClr val="FF0000"/>
                </a:solidFill>
                <a:sym typeface="微软雅黑" panose="020B0503020204020204" pitchFamily="34" charset="-122"/>
              </a:rPr>
              <a:t>0010</a:t>
            </a:r>
            <a:r>
              <a:rPr lang="en-US" altLang="zh-CN" sz="2600" dirty="0">
                <a:solidFill>
                  <a:srgbClr val="000000"/>
                </a:solidFill>
                <a:sym typeface="微软雅黑" panose="020B0503020204020204" pitchFamily="34" charset="-122"/>
              </a:rPr>
              <a:t> 0111   </a:t>
            </a:r>
            <a:r>
              <a:rPr lang="en-US" altLang="zh-CN" sz="2600" dirty="0">
                <a:solidFill>
                  <a:srgbClr val="FF0000"/>
                </a:solidFill>
                <a:sym typeface="微软雅黑" panose="020B0503020204020204" pitchFamily="34" charset="-122"/>
              </a:rPr>
              <a:t>1111 </a:t>
            </a:r>
            <a:r>
              <a:rPr lang="en-US" altLang="zh-CN" sz="2600" dirty="0">
                <a:solidFill>
                  <a:srgbClr val="000000"/>
                </a:solidFill>
                <a:sym typeface="微软雅黑" panose="020B0503020204020204" pitchFamily="34" charset="-122"/>
              </a:rPr>
              <a:t>1111 </a:t>
            </a:r>
            <a:r>
              <a:rPr lang="en-US" altLang="zh-CN" sz="2600" dirty="0">
                <a:solidFill>
                  <a:srgbClr val="FF0000"/>
                </a:solidFill>
                <a:sym typeface="微软雅黑" panose="020B0503020204020204" pitchFamily="34" charset="-122"/>
              </a:rPr>
              <a:t>1111   </a:t>
            </a:r>
            <a:r>
              <a:rPr lang="en-US" altLang="zh-CN" sz="2800" b="1" dirty="0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  <a:sym typeface="微软雅黑" panose="020B0503020204020204" pitchFamily="34" charset="-122"/>
              </a:rPr>
              <a:t>+1</a:t>
            </a:r>
            <a:r>
              <a:rPr lang="en-US" altLang="zh-CN" sz="2600" dirty="0">
                <a:solidFill>
                  <a:srgbClr val="FF0000"/>
                </a:solidFill>
                <a:sym typeface="微软雅黑" panose="020B0503020204020204" pitchFamily="34" charset="-122"/>
              </a:rPr>
              <a:t>=  28000H</a:t>
            </a:r>
            <a:endParaRPr lang="en-US" altLang="zh-CN" sz="2600" dirty="0">
              <a:solidFill>
                <a:srgbClr val="FF0000"/>
              </a:solidFill>
              <a:sym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2600" dirty="0">
                <a:solidFill>
                  <a:srgbClr val="000000"/>
                </a:solidFill>
                <a:sym typeface="微软雅黑" panose="020B0503020204020204" pitchFamily="34" charset="-122"/>
              </a:rPr>
              <a:t>转换为二进制数，并转换为</a:t>
            </a:r>
            <a:r>
              <a:rPr lang="en-US" altLang="zh-CN" sz="2600" dirty="0">
                <a:solidFill>
                  <a:srgbClr val="000000"/>
                </a:solidFill>
                <a:sym typeface="微软雅黑" panose="020B0503020204020204" pitchFamily="34" charset="-122"/>
              </a:rPr>
              <a:t>K</a:t>
            </a:r>
            <a:endParaRPr lang="en-US" altLang="zh-CN" sz="2600" dirty="0">
              <a:solidFill>
                <a:srgbClr val="000000"/>
              </a:solidFill>
              <a:latin typeface="微软雅黑" panose="020B0503020204020204" pitchFamily="34" charset="-122"/>
              <a:sym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zh-CN" sz="2600" dirty="0">
                <a:solidFill>
                  <a:srgbClr val="000000"/>
                </a:solidFill>
                <a:sym typeface="微软雅黑" panose="020B0503020204020204" pitchFamily="34" charset="-122"/>
              </a:rPr>
              <a:t>0010 1000 0000  0000 0000 =2</a:t>
            </a:r>
            <a:r>
              <a:rPr lang="en-US" altLang="zh-CN" sz="2600" baseline="30000" dirty="0">
                <a:solidFill>
                  <a:srgbClr val="000000"/>
                </a:solidFill>
                <a:sym typeface="微软雅黑" panose="020B0503020204020204" pitchFamily="34" charset="-122"/>
              </a:rPr>
              <a:t>17</a:t>
            </a:r>
            <a:r>
              <a:rPr lang="en-US" altLang="zh-CN" sz="2600" dirty="0">
                <a:solidFill>
                  <a:srgbClr val="000000"/>
                </a:solidFill>
                <a:sym typeface="微软雅黑" panose="020B0503020204020204" pitchFamily="34" charset="-122"/>
              </a:rPr>
              <a:t>+2</a:t>
            </a:r>
            <a:r>
              <a:rPr lang="en-US" altLang="zh-CN" sz="2600" baseline="30000" dirty="0">
                <a:solidFill>
                  <a:srgbClr val="000000"/>
                </a:solidFill>
                <a:sym typeface="微软雅黑" panose="020B0503020204020204" pitchFamily="34" charset="-122"/>
              </a:rPr>
              <a:t>15</a:t>
            </a:r>
            <a:r>
              <a:rPr lang="zh-CN" altLang="en-US" sz="2600" dirty="0">
                <a:solidFill>
                  <a:srgbClr val="000000"/>
                </a:solidFill>
                <a:sym typeface="微软雅黑" panose="020B0503020204020204" pitchFamily="34" charset="-122"/>
              </a:rPr>
              <a:t>除以 </a:t>
            </a:r>
            <a:r>
              <a:rPr lang="en-US" altLang="zh-CN" sz="2600" dirty="0">
                <a:solidFill>
                  <a:srgbClr val="000000"/>
                </a:solidFill>
                <a:sym typeface="微软雅黑" panose="020B0503020204020204" pitchFamily="34" charset="-122"/>
              </a:rPr>
              <a:t>2</a:t>
            </a:r>
            <a:r>
              <a:rPr lang="en-US" altLang="zh-CN" sz="2600" baseline="30000" dirty="0">
                <a:solidFill>
                  <a:srgbClr val="000000"/>
                </a:solidFill>
                <a:sym typeface="微软雅黑" panose="020B0503020204020204" pitchFamily="34" charset="-122"/>
              </a:rPr>
              <a:t>10 </a:t>
            </a:r>
            <a:r>
              <a:rPr lang="en-US" altLang="zh-CN" sz="2600" dirty="0">
                <a:solidFill>
                  <a:srgbClr val="000000"/>
                </a:solidFill>
                <a:sym typeface="微软雅黑" panose="020B0503020204020204" pitchFamily="34" charset="-122"/>
              </a:rPr>
              <a:t>=2</a:t>
            </a:r>
            <a:r>
              <a:rPr lang="en-US" altLang="zh-CN" sz="2600" baseline="30000" dirty="0">
                <a:solidFill>
                  <a:srgbClr val="000000"/>
                </a:solidFill>
                <a:sym typeface="微软雅黑" panose="020B0503020204020204" pitchFamily="34" charset="-122"/>
              </a:rPr>
              <a:t>7</a:t>
            </a:r>
            <a:r>
              <a:rPr lang="en-US" altLang="zh-CN" sz="2600" dirty="0">
                <a:solidFill>
                  <a:srgbClr val="000000"/>
                </a:solidFill>
                <a:sym typeface="微软雅黑" panose="020B0503020204020204" pitchFamily="34" charset="-122"/>
              </a:rPr>
              <a:t>+2</a:t>
            </a:r>
            <a:r>
              <a:rPr lang="en-US" altLang="zh-CN" sz="2600" baseline="30000" dirty="0">
                <a:solidFill>
                  <a:srgbClr val="000000"/>
                </a:solidFill>
                <a:sym typeface="微软雅黑" panose="020B0503020204020204" pitchFamily="34" charset="-122"/>
              </a:rPr>
              <a:t>5=</a:t>
            </a:r>
            <a:r>
              <a:rPr lang="en-US" altLang="zh-CN" sz="2600" dirty="0">
                <a:solidFill>
                  <a:srgbClr val="000000"/>
                </a:solidFill>
                <a:sym typeface="微软雅黑" panose="020B0503020204020204" pitchFamily="34" charset="-122"/>
              </a:rPr>
              <a:t>128+32=160K,     160K/32K=5</a:t>
            </a:r>
            <a:r>
              <a:rPr lang="zh-CN" altLang="en-US" sz="2600" dirty="0">
                <a:solidFill>
                  <a:srgbClr val="000000"/>
                </a:solidFill>
                <a:sym typeface="微软雅黑" panose="020B0503020204020204" pitchFamily="34" charset="-122"/>
              </a:rPr>
              <a:t>片</a:t>
            </a:r>
            <a:endParaRPr lang="en-US" altLang="zh-CN" sz="2600" dirty="0">
              <a:solidFill>
                <a:srgbClr val="000000"/>
              </a:solidFill>
              <a:latin typeface="微软雅黑" panose="020B0503020204020204" pitchFamily="34" charset="-122"/>
              <a:sym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</a:pPr>
            <a:endParaRPr lang="en-US" altLang="zh-CN" sz="2600" dirty="0">
              <a:solidFill>
                <a:srgbClr val="FF0000"/>
              </a:solidFill>
              <a:sym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zh-CN" sz="2600" dirty="0">
                <a:solidFill>
                  <a:srgbClr val="FF0000"/>
                </a:solidFill>
                <a:sym typeface="微软雅黑" panose="020B0503020204020204" pitchFamily="34" charset="-122"/>
              </a:rPr>
              <a:t> </a:t>
            </a:r>
            <a:endParaRPr lang="en-US" altLang="zh-CN" sz="2600" dirty="0">
              <a:solidFill>
                <a:srgbClr val="000000"/>
              </a:solidFill>
              <a:sym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zh-CN" sz="2600" dirty="0">
                <a:solidFill>
                  <a:srgbClr val="000000"/>
                </a:solidFill>
                <a:sym typeface="微软雅黑" panose="020B0503020204020204" pitchFamily="34" charset="-122"/>
              </a:rPr>
              <a:t>   </a:t>
            </a:r>
            <a:endParaRPr lang="zh-CN" altLang="zh-CN" sz="2600">
              <a:solidFill>
                <a:srgbClr val="000000"/>
              </a:solidFill>
              <a:latin typeface="微软雅黑" panose="020B0503020204020204" pitchFamily="34" charset="-122"/>
              <a:sym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</a:pPr>
            <a:endParaRPr lang="zh-CN" altLang="zh-CN" sz="2600">
              <a:solidFill>
                <a:srgbClr val="000000"/>
              </a:solidFill>
              <a:latin typeface="微软雅黑" panose="020B0503020204020204" pitchFamily="34" charset="-122"/>
              <a:sym typeface="微软雅黑" panose="020B0503020204020204" pitchFamily="34" charset="-122"/>
            </a:endParaRPr>
          </a:p>
          <a:p>
            <a:pPr eaLnBrk="1" hangingPunct="1"/>
            <a:endParaRPr lang="en-US" altLang="zh-CN" sz="2600" b="1">
              <a:solidFill>
                <a:srgbClr val="FF0000"/>
              </a:solidFill>
              <a:latin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/>
        </p:nvSpPr>
        <p:spPr>
          <a:xfrm>
            <a:off x="560212" y="229039"/>
            <a:ext cx="10515600" cy="617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zh-CN" dirty="0">
                <a:solidFill>
                  <a:srgbClr val="FF0000"/>
                </a:solidFill>
              </a:rPr>
              <a:t>提问</a:t>
            </a:r>
            <a:r>
              <a:rPr lang="en-US" altLang="zh-CN" dirty="0">
                <a:solidFill>
                  <a:srgbClr val="FF0000"/>
                </a:solidFill>
              </a:rPr>
              <a:t>-13 (4-14)   -</a:t>
            </a:r>
            <a:r>
              <a:rPr lang="zh-CN" altLang="en-US" dirty="0">
                <a:solidFill>
                  <a:srgbClr val="FF0000"/>
                </a:solidFill>
              </a:rPr>
              <a:t>重点讲解的练习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61442" name="TextBox 5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60070" y="702310"/>
            <a:ext cx="10875645" cy="2143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zh-CN" sz="2600" dirty="0">
                <a:solidFill>
                  <a:srgbClr val="000000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3</a:t>
            </a:r>
            <a:r>
              <a:rPr lang="zh-CN" altLang="en-US" sz="2600" dirty="0">
                <a:solidFill>
                  <a:srgbClr val="000000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、某计算机主存容量为</a:t>
            </a:r>
            <a:r>
              <a:rPr lang="en-US" altLang="zh-CN" sz="2600" dirty="0">
                <a:solidFill>
                  <a:srgbClr val="000000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64K</a:t>
            </a:r>
            <a:r>
              <a:rPr lang="zh-CN" altLang="en-US" sz="2600" dirty="0">
                <a:solidFill>
                  <a:srgbClr val="000000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*</a:t>
            </a:r>
            <a:r>
              <a:rPr lang="en-US" altLang="zh-CN" sz="2600" dirty="0">
                <a:solidFill>
                  <a:srgbClr val="000000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8</a:t>
            </a:r>
            <a:r>
              <a:rPr lang="zh-CN" altLang="en-US" sz="2600" dirty="0">
                <a:solidFill>
                  <a:srgbClr val="000000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，其中</a:t>
            </a:r>
            <a:r>
              <a:rPr lang="en-US" altLang="zh-CN" sz="2600" dirty="0">
                <a:solidFill>
                  <a:srgbClr val="000000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ROM</a:t>
            </a:r>
            <a:r>
              <a:rPr lang="zh-CN" altLang="en-US" sz="2600" dirty="0">
                <a:solidFill>
                  <a:srgbClr val="000000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区为</a:t>
            </a:r>
            <a:r>
              <a:rPr lang="en-US" altLang="zh-CN" sz="2600" dirty="0">
                <a:solidFill>
                  <a:srgbClr val="000000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4KB</a:t>
            </a:r>
            <a:r>
              <a:rPr lang="zh-CN" altLang="en-US" sz="2600" dirty="0">
                <a:solidFill>
                  <a:srgbClr val="000000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，其余为</a:t>
            </a:r>
            <a:r>
              <a:rPr lang="en-US" altLang="zh-CN" sz="2600" dirty="0">
                <a:solidFill>
                  <a:srgbClr val="000000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RAM</a:t>
            </a:r>
            <a:r>
              <a:rPr lang="zh-CN" altLang="en-US" sz="2600" dirty="0">
                <a:solidFill>
                  <a:srgbClr val="000000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区，按字节编址。现要用</a:t>
            </a:r>
            <a:r>
              <a:rPr lang="en-US" altLang="zh-CN" sz="2600" dirty="0">
                <a:solidFill>
                  <a:srgbClr val="000000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2KB*8</a:t>
            </a:r>
            <a:r>
              <a:rPr lang="zh-CN" altLang="en-US" sz="2600" dirty="0">
                <a:solidFill>
                  <a:srgbClr val="000000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位的</a:t>
            </a:r>
            <a:r>
              <a:rPr lang="en-US" altLang="zh-CN" sz="2600" dirty="0">
                <a:solidFill>
                  <a:srgbClr val="000000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ROM</a:t>
            </a:r>
            <a:r>
              <a:rPr lang="zh-CN" altLang="en-US" sz="2600" dirty="0">
                <a:solidFill>
                  <a:srgbClr val="000000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芯片和</a:t>
            </a:r>
            <a:r>
              <a:rPr lang="en-US" altLang="zh-CN" sz="2600" dirty="0">
                <a:solidFill>
                  <a:srgbClr val="000000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4K</a:t>
            </a:r>
            <a:r>
              <a:rPr lang="zh-CN" altLang="en-US" sz="2600" dirty="0">
                <a:solidFill>
                  <a:srgbClr val="000000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*</a:t>
            </a:r>
            <a:r>
              <a:rPr lang="en-US" altLang="zh-CN" sz="2600" dirty="0">
                <a:solidFill>
                  <a:srgbClr val="000000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4</a:t>
            </a:r>
            <a:r>
              <a:rPr lang="zh-CN" altLang="en-US" sz="2600" dirty="0">
                <a:solidFill>
                  <a:srgbClr val="000000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位的</a:t>
            </a:r>
            <a:r>
              <a:rPr lang="en-US" altLang="zh-CN" sz="2600" dirty="0">
                <a:solidFill>
                  <a:srgbClr val="000000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RAM</a:t>
            </a:r>
            <a:r>
              <a:rPr lang="zh-CN" altLang="en-US" sz="2600" dirty="0">
                <a:solidFill>
                  <a:srgbClr val="000000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芯片来设计该存储器，则需要上述规格的</a:t>
            </a:r>
            <a:r>
              <a:rPr lang="en-US" altLang="zh-CN" sz="2600" dirty="0">
                <a:solidFill>
                  <a:srgbClr val="000000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ROM</a:t>
            </a:r>
            <a:r>
              <a:rPr lang="zh-CN" altLang="en-US" sz="2600" dirty="0">
                <a:solidFill>
                  <a:srgbClr val="000000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芯片数和</a:t>
            </a:r>
            <a:r>
              <a:rPr lang="en-US" altLang="zh-CN" sz="2600" dirty="0">
                <a:solidFill>
                  <a:srgbClr val="000000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RAM</a:t>
            </a:r>
            <a:r>
              <a:rPr lang="zh-CN" altLang="en-US" sz="2600" dirty="0">
                <a:solidFill>
                  <a:srgbClr val="000000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芯片数分别是（）</a:t>
            </a:r>
            <a:endParaRPr lang="zh-CN" altLang="en-US" sz="2600" dirty="0">
              <a:solidFill>
                <a:srgbClr val="000000"/>
              </a:solidFill>
              <a:latin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61443" name="TextBox 6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2455545" y="3251518"/>
            <a:ext cx="8534400" cy="642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eaLnBrk="1" hangingPunct="1"/>
            <a:r>
              <a:rPr lang="en-GB" altLang="zh-CN" sz="2600">
                <a:solidFill>
                  <a:srgbClr val="000000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1</a:t>
            </a:r>
            <a:r>
              <a:rPr lang="zh-CN" altLang="en-US" sz="2600">
                <a:solidFill>
                  <a:srgbClr val="000000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、</a:t>
            </a:r>
            <a:r>
              <a:rPr lang="en-US" altLang="zh-CN" sz="2600">
                <a:solidFill>
                  <a:srgbClr val="000000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15</a:t>
            </a:r>
            <a:endParaRPr lang="zh-CN" altLang="en-US" sz="2600">
              <a:solidFill>
                <a:srgbClr val="000000"/>
              </a:solidFill>
              <a:latin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61444" name="TextBox 7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2455545" y="4108768"/>
            <a:ext cx="8534400" cy="642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eaLnBrk="1" hangingPunct="1"/>
            <a:r>
              <a:rPr lang="en-GB" altLang="zh-CN" sz="2600">
                <a:solidFill>
                  <a:srgbClr val="000000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2</a:t>
            </a:r>
            <a:r>
              <a:rPr lang="zh-CN" altLang="en-US" sz="2600">
                <a:solidFill>
                  <a:srgbClr val="000000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、</a:t>
            </a:r>
            <a:r>
              <a:rPr lang="en-US" altLang="zh-CN" sz="2600">
                <a:solidFill>
                  <a:srgbClr val="000000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15</a:t>
            </a:r>
            <a:endParaRPr lang="zh-CN" altLang="en-US" sz="2600">
              <a:solidFill>
                <a:srgbClr val="000000"/>
              </a:solidFill>
              <a:latin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61445" name="TextBox 8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2455545" y="4966018"/>
            <a:ext cx="8534400" cy="642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eaLnBrk="1" hangingPunct="1"/>
            <a:r>
              <a:rPr lang="en-GB" altLang="zh-CN" sz="2600">
                <a:solidFill>
                  <a:srgbClr val="000000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1</a:t>
            </a:r>
            <a:r>
              <a:rPr lang="zh-CN" altLang="en-US" sz="2600">
                <a:solidFill>
                  <a:srgbClr val="000000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、</a:t>
            </a:r>
            <a:r>
              <a:rPr lang="en-US" altLang="zh-CN" sz="2600">
                <a:solidFill>
                  <a:srgbClr val="000000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30</a:t>
            </a:r>
            <a:endParaRPr lang="zh-CN" altLang="en-US" sz="2600">
              <a:solidFill>
                <a:srgbClr val="000000"/>
              </a:solidFill>
              <a:latin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61446" name="TextBox 9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2455545" y="5823268"/>
            <a:ext cx="8534400" cy="642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eaLnBrk="1" hangingPunct="1"/>
            <a:r>
              <a:rPr lang="en-GB" altLang="zh-CN" sz="2600">
                <a:solidFill>
                  <a:srgbClr val="000000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2</a:t>
            </a:r>
            <a:r>
              <a:rPr lang="zh-CN" altLang="en-US" sz="2600">
                <a:solidFill>
                  <a:srgbClr val="000000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、</a:t>
            </a:r>
            <a:r>
              <a:rPr lang="en-US" altLang="zh-CN" sz="2600">
                <a:solidFill>
                  <a:srgbClr val="000000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30</a:t>
            </a:r>
            <a:endParaRPr lang="zh-CN" altLang="en-US" sz="2600">
              <a:solidFill>
                <a:srgbClr val="000000"/>
              </a:solidFill>
              <a:latin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" name="Oval 10"/>
          <p:cNvSpPr>
            <a:spLocks noChangeAspect="1"/>
          </p:cNvSpPr>
          <p:nvPr>
            <p:custDataLst>
              <p:tags r:id="rId6"/>
            </p:custDataLst>
          </p:nvPr>
        </p:nvSpPr>
        <p:spPr>
          <a:xfrm>
            <a:off x="1588770" y="3315018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1"/>
          <a:lstStyle>
            <a:lvl1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en-GB" altLang="zh-CN" sz="1600">
                <a:solidFill>
                  <a:srgbClr val="FFFFFF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A</a:t>
            </a:r>
            <a:endParaRPr lang="zh-CN" altLang="en-US" sz="1600">
              <a:solidFill>
                <a:srgbClr val="FFFFFF"/>
              </a:solidFill>
              <a:latin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" name="Oval 11"/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1588770" y="4172268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1"/>
          <a:lstStyle>
            <a:lvl1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en-GB" altLang="zh-CN" sz="1600">
                <a:solidFill>
                  <a:srgbClr val="FFFFFF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B</a:t>
            </a:r>
            <a:endParaRPr lang="zh-CN" altLang="en-US" sz="1600">
              <a:solidFill>
                <a:srgbClr val="FFFFFF"/>
              </a:solidFill>
              <a:latin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3" name="Oval 12"/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1588770" y="5029518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1"/>
          <a:lstStyle>
            <a:lvl1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en-GB" altLang="zh-CN" sz="1600">
                <a:solidFill>
                  <a:srgbClr val="FFFFFF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C</a:t>
            </a:r>
            <a:endParaRPr lang="zh-CN" altLang="en-US" sz="1600">
              <a:solidFill>
                <a:srgbClr val="FFFFFF"/>
              </a:solidFill>
              <a:latin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5" name="Oval 13"/>
          <p:cNvSpPr>
            <a:spLocks noChangeAspect="1"/>
          </p:cNvSpPr>
          <p:nvPr>
            <p:custDataLst>
              <p:tags r:id="rId9"/>
            </p:custDataLst>
          </p:nvPr>
        </p:nvSpPr>
        <p:spPr>
          <a:xfrm>
            <a:off x="1588770" y="5886768"/>
            <a:ext cx="514350" cy="51435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1"/>
          <a:lstStyle>
            <a:lvl1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en-GB" altLang="zh-CN" sz="1600">
                <a:solidFill>
                  <a:srgbClr val="FFFFFF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D</a:t>
            </a:r>
            <a:endParaRPr lang="zh-CN" altLang="en-US" sz="1600">
              <a:solidFill>
                <a:srgbClr val="FFFFFF"/>
              </a:solidFill>
              <a:latin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4705985" y="2845435"/>
            <a:ext cx="6873875" cy="32302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解答：</a:t>
            </a:r>
            <a:endParaRPr lang="en-US" altLang="zh-CN" sz="2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rgbClr val="000000"/>
                </a:solidFill>
                <a:sym typeface="微软雅黑" panose="020B0503020204020204" pitchFamily="34" charset="-122"/>
              </a:rPr>
              <a:t>1</a:t>
            </a:r>
            <a:r>
              <a:rPr lang="zh-CN" altLang="en-US" sz="2400" dirty="0">
                <a:solidFill>
                  <a:srgbClr val="000000"/>
                </a:solidFill>
                <a:sym typeface="微软雅黑" panose="020B0503020204020204" pitchFamily="34" charset="-122"/>
              </a:rPr>
              <a:t>、</a:t>
            </a:r>
            <a:r>
              <a:rPr lang="en-US" altLang="zh-CN" sz="2400" dirty="0">
                <a:solidFill>
                  <a:srgbClr val="000000"/>
                </a:solidFill>
                <a:sym typeface="微软雅黑" panose="020B0503020204020204" pitchFamily="34" charset="-122"/>
              </a:rPr>
              <a:t>ROM</a:t>
            </a:r>
            <a:r>
              <a:rPr lang="zh-CN" altLang="en-US" sz="2400" dirty="0">
                <a:solidFill>
                  <a:srgbClr val="000000"/>
                </a:solidFill>
                <a:sym typeface="微软雅黑" panose="020B0503020204020204" pitchFamily="34" charset="-122"/>
              </a:rPr>
              <a:t>字扩展，需要</a:t>
            </a:r>
            <a:r>
              <a:rPr lang="en-US" altLang="zh-CN" sz="2400" dirty="0">
                <a:solidFill>
                  <a:srgbClr val="000000"/>
                </a:solidFill>
                <a:sym typeface="微软雅黑" panose="020B0503020204020204" pitchFamily="34" charset="-122"/>
              </a:rPr>
              <a:t>2</a:t>
            </a:r>
            <a:r>
              <a:rPr lang="zh-CN" altLang="en-US" sz="2400" dirty="0">
                <a:solidFill>
                  <a:srgbClr val="000000"/>
                </a:solidFill>
                <a:sym typeface="微软雅黑" panose="020B0503020204020204" pitchFamily="34" charset="-122"/>
              </a:rPr>
              <a:t>片</a:t>
            </a:r>
            <a:endParaRPr lang="en-US" altLang="zh-CN" sz="2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rgbClr val="000000"/>
                </a:solidFill>
                <a:sym typeface="微软雅黑" panose="020B0503020204020204" pitchFamily="34" charset="-122"/>
              </a:rPr>
              <a:t>2</a:t>
            </a:r>
            <a:r>
              <a:rPr lang="zh-CN" altLang="en-US" sz="2400" dirty="0">
                <a:solidFill>
                  <a:srgbClr val="000000"/>
                </a:solidFill>
                <a:sym typeface="微软雅黑" panose="020B0503020204020204" pitchFamily="34" charset="-122"/>
              </a:rPr>
              <a:t>、</a:t>
            </a:r>
            <a:r>
              <a:rPr lang="en-US" altLang="zh-CN" sz="2400" dirty="0">
                <a:solidFill>
                  <a:srgbClr val="000000"/>
                </a:solidFill>
                <a:sym typeface="微软雅黑" panose="020B0503020204020204" pitchFamily="34" charset="-122"/>
              </a:rPr>
              <a:t>RAM</a:t>
            </a:r>
            <a:r>
              <a:rPr lang="zh-CN" altLang="en-US" sz="2400" dirty="0">
                <a:solidFill>
                  <a:srgbClr val="000000"/>
                </a:solidFill>
                <a:sym typeface="微软雅黑" panose="020B0503020204020204" pitchFamily="34" charset="-122"/>
              </a:rPr>
              <a:t>先位扩展，再字扩展，每组</a:t>
            </a:r>
            <a:r>
              <a:rPr lang="en-US" altLang="zh-CN" sz="2400" dirty="0">
                <a:solidFill>
                  <a:srgbClr val="000000"/>
                </a:solidFill>
                <a:sym typeface="微软雅黑" panose="020B0503020204020204" pitchFamily="34" charset="-122"/>
              </a:rPr>
              <a:t>2</a:t>
            </a:r>
            <a:r>
              <a:rPr lang="zh-CN" altLang="en-US" sz="2400" dirty="0">
                <a:solidFill>
                  <a:srgbClr val="000000"/>
                </a:solidFill>
                <a:sym typeface="微软雅黑" panose="020B0503020204020204" pitchFamily="34" charset="-122"/>
              </a:rPr>
              <a:t>片，构成</a:t>
            </a:r>
            <a:r>
              <a:rPr lang="en-US" altLang="zh-CN" sz="2400" dirty="0">
                <a:solidFill>
                  <a:srgbClr val="000000"/>
                </a:solidFill>
                <a:sym typeface="微软雅黑" panose="020B0503020204020204" pitchFamily="34" charset="-122"/>
              </a:rPr>
              <a:t>4K*8,</a:t>
            </a:r>
            <a:r>
              <a:rPr lang="zh-CN" altLang="en-US" sz="2400" dirty="0">
                <a:solidFill>
                  <a:srgbClr val="000000"/>
                </a:solidFill>
                <a:sym typeface="微软雅黑" panose="020B0503020204020204" pitchFamily="34" charset="-122"/>
              </a:rPr>
              <a:t>需要</a:t>
            </a:r>
            <a:r>
              <a:rPr lang="en-US" altLang="zh-CN" sz="2400" dirty="0">
                <a:solidFill>
                  <a:srgbClr val="000000"/>
                </a:solidFill>
                <a:sym typeface="微软雅黑" panose="020B0503020204020204" pitchFamily="34" charset="-122"/>
              </a:rPr>
              <a:t>60K/4K=15</a:t>
            </a:r>
            <a:r>
              <a:rPr lang="zh-CN" altLang="en-US" sz="2400" dirty="0">
                <a:solidFill>
                  <a:srgbClr val="000000"/>
                </a:solidFill>
                <a:sym typeface="微软雅黑" panose="020B0503020204020204" pitchFamily="34" charset="-122"/>
              </a:rPr>
              <a:t>组。</a:t>
            </a:r>
            <a:endParaRPr lang="en-US" altLang="zh-CN" sz="2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rgbClr val="000000"/>
                </a:solidFill>
                <a:sym typeface="微软雅黑" panose="020B0503020204020204" pitchFamily="34" charset="-122"/>
              </a:rPr>
              <a:t>15</a:t>
            </a:r>
            <a:r>
              <a:rPr lang="zh-CN" altLang="en-US" sz="2400" dirty="0">
                <a:solidFill>
                  <a:srgbClr val="000000"/>
                </a:solidFill>
                <a:sym typeface="微软雅黑" panose="020B0503020204020204" pitchFamily="34" charset="-122"/>
              </a:rPr>
              <a:t>*</a:t>
            </a:r>
            <a:r>
              <a:rPr lang="en-US" altLang="zh-CN" sz="2400" dirty="0">
                <a:solidFill>
                  <a:srgbClr val="000000"/>
                </a:solidFill>
                <a:sym typeface="微软雅黑" panose="020B0503020204020204" pitchFamily="34" charset="-122"/>
              </a:rPr>
              <a:t>2=30</a:t>
            </a:r>
            <a:endParaRPr lang="en-US" altLang="zh-CN" sz="2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>
              <a:spcBef>
                <a:spcPct val="0"/>
              </a:spcBef>
            </a:pPr>
            <a:endParaRPr lang="en-US" altLang="zh-CN" sz="2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/>
        </p:nvSpPr>
        <p:spPr>
          <a:xfrm>
            <a:off x="560212" y="218244"/>
            <a:ext cx="10515600" cy="617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zh-CN" dirty="0">
                <a:solidFill>
                  <a:srgbClr val="FF0000"/>
                </a:solidFill>
              </a:rPr>
              <a:t>提问</a:t>
            </a:r>
            <a:r>
              <a:rPr lang="en-US" altLang="zh-CN" dirty="0">
                <a:solidFill>
                  <a:srgbClr val="FF0000"/>
                </a:solidFill>
              </a:rPr>
              <a:t>-13 (4-14)   -</a:t>
            </a:r>
            <a:r>
              <a:rPr lang="zh-CN" altLang="en-US" dirty="0">
                <a:solidFill>
                  <a:srgbClr val="FF0000"/>
                </a:solidFill>
              </a:rPr>
              <a:t>计算芯片数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61442" name="TextBox 5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60070" y="519430"/>
            <a:ext cx="11329670" cy="2143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3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、某计算机主存容量为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64K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*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8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，其中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ROM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区为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4KB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，其余为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RAM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区，按字节编址。现要用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2KB*8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位的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ROM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芯片和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4K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*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4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位的</a:t>
            </a:r>
            <a:r>
              <a:rPr lang="en-US" altLang="zh-CN" sz="2000" dirty="0">
                <a:solidFill>
                  <a:srgbClr val="000000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RAM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芯片来设计该存储器，则需要上述规格的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ROM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芯片数和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RAM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芯片数分别是（）</a:t>
            </a:r>
            <a:endParaRPr lang="zh-CN" altLang="en-US" sz="2400" dirty="0">
              <a:solidFill>
                <a:srgbClr val="000000"/>
              </a:solidFill>
              <a:latin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560070" y="2819400"/>
            <a:ext cx="4847590" cy="37846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解答：</a:t>
            </a:r>
            <a:endParaRPr lang="en-US" altLang="zh-CN" sz="2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rgbClr val="000000"/>
                </a:solidFill>
                <a:sym typeface="微软雅黑" panose="020B0503020204020204" pitchFamily="34" charset="-122"/>
              </a:rPr>
              <a:t>1</a:t>
            </a:r>
            <a:r>
              <a:rPr lang="zh-CN" altLang="en-US" sz="2400" dirty="0">
                <a:solidFill>
                  <a:srgbClr val="000000"/>
                </a:solidFill>
                <a:sym typeface="微软雅黑" panose="020B0503020204020204" pitchFamily="34" charset="-122"/>
              </a:rPr>
              <a:t>、</a:t>
            </a:r>
            <a:r>
              <a:rPr lang="en-US" altLang="zh-CN" sz="2400" dirty="0">
                <a:solidFill>
                  <a:srgbClr val="000000"/>
                </a:solidFill>
                <a:sym typeface="微软雅黑" panose="020B0503020204020204" pitchFamily="34" charset="-122"/>
              </a:rPr>
              <a:t>ROM</a:t>
            </a:r>
            <a:r>
              <a:rPr lang="zh-CN" altLang="en-US" sz="2400" dirty="0">
                <a:solidFill>
                  <a:srgbClr val="000000"/>
                </a:solidFill>
                <a:sym typeface="微软雅黑" panose="020B0503020204020204" pitchFamily="34" charset="-122"/>
              </a:rPr>
              <a:t>字扩展，需要</a:t>
            </a:r>
            <a:r>
              <a:rPr lang="en-US" altLang="zh-CN" sz="2400" dirty="0">
                <a:solidFill>
                  <a:srgbClr val="000000"/>
                </a:solidFill>
                <a:sym typeface="微软雅黑" panose="020B0503020204020204" pitchFamily="34" charset="-122"/>
              </a:rPr>
              <a:t>2</a:t>
            </a:r>
            <a:r>
              <a:rPr lang="zh-CN" altLang="en-US" sz="2400" dirty="0">
                <a:solidFill>
                  <a:srgbClr val="000000"/>
                </a:solidFill>
                <a:sym typeface="微软雅黑" panose="020B0503020204020204" pitchFamily="34" charset="-122"/>
              </a:rPr>
              <a:t>片</a:t>
            </a:r>
            <a:endParaRPr lang="en-US" altLang="zh-CN" sz="2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rgbClr val="000000"/>
                </a:solidFill>
                <a:sym typeface="微软雅黑" panose="020B0503020204020204" pitchFamily="34" charset="-122"/>
              </a:rPr>
              <a:t>2</a:t>
            </a:r>
            <a:r>
              <a:rPr lang="zh-CN" altLang="en-US" sz="2400" dirty="0">
                <a:solidFill>
                  <a:srgbClr val="000000"/>
                </a:solidFill>
                <a:sym typeface="微软雅黑" panose="020B0503020204020204" pitchFamily="34" charset="-122"/>
              </a:rPr>
              <a:t>、</a:t>
            </a:r>
            <a:r>
              <a:rPr lang="en-US" altLang="zh-CN" sz="2400" dirty="0">
                <a:solidFill>
                  <a:srgbClr val="000000"/>
                </a:solidFill>
                <a:sym typeface="微软雅黑" panose="020B0503020204020204" pitchFamily="34" charset="-122"/>
              </a:rPr>
              <a:t>RAM</a:t>
            </a:r>
            <a:r>
              <a:rPr lang="zh-CN" altLang="en-US" sz="2400" dirty="0">
                <a:solidFill>
                  <a:srgbClr val="000000"/>
                </a:solidFill>
                <a:sym typeface="微软雅黑" panose="020B0503020204020204" pitchFamily="34" charset="-122"/>
              </a:rPr>
              <a:t>先位扩展，再字扩展，每组</a:t>
            </a:r>
            <a:r>
              <a:rPr lang="en-US" altLang="zh-CN" sz="2400" dirty="0">
                <a:solidFill>
                  <a:srgbClr val="000000"/>
                </a:solidFill>
                <a:sym typeface="微软雅黑" panose="020B0503020204020204" pitchFamily="34" charset="-122"/>
              </a:rPr>
              <a:t>2</a:t>
            </a:r>
            <a:r>
              <a:rPr lang="zh-CN" altLang="en-US" sz="2400" dirty="0">
                <a:solidFill>
                  <a:srgbClr val="000000"/>
                </a:solidFill>
                <a:sym typeface="微软雅黑" panose="020B0503020204020204" pitchFamily="34" charset="-122"/>
              </a:rPr>
              <a:t>片，构成</a:t>
            </a:r>
            <a:r>
              <a:rPr lang="en-US" altLang="zh-CN" sz="2400" dirty="0">
                <a:solidFill>
                  <a:srgbClr val="000000"/>
                </a:solidFill>
                <a:sym typeface="微软雅黑" panose="020B0503020204020204" pitchFamily="34" charset="-122"/>
              </a:rPr>
              <a:t>4K*8,</a:t>
            </a:r>
            <a:r>
              <a:rPr lang="zh-CN" altLang="en-US" sz="2400" dirty="0">
                <a:solidFill>
                  <a:srgbClr val="000000"/>
                </a:solidFill>
                <a:sym typeface="微软雅黑" panose="020B0503020204020204" pitchFamily="34" charset="-122"/>
              </a:rPr>
              <a:t>需要</a:t>
            </a:r>
            <a:r>
              <a:rPr lang="en-US" altLang="zh-CN" sz="2400" dirty="0">
                <a:solidFill>
                  <a:srgbClr val="000000"/>
                </a:solidFill>
                <a:sym typeface="微软雅黑" panose="020B0503020204020204" pitchFamily="34" charset="-122"/>
              </a:rPr>
              <a:t>60K/4K=15</a:t>
            </a:r>
            <a:r>
              <a:rPr lang="zh-CN" altLang="en-US" sz="2400" dirty="0">
                <a:solidFill>
                  <a:srgbClr val="000000"/>
                </a:solidFill>
                <a:sym typeface="微软雅黑" panose="020B0503020204020204" pitchFamily="34" charset="-122"/>
              </a:rPr>
              <a:t>组。</a:t>
            </a:r>
            <a:endParaRPr lang="en-US" altLang="zh-CN" sz="2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rgbClr val="000000"/>
                </a:solidFill>
                <a:sym typeface="微软雅黑" panose="020B0503020204020204" pitchFamily="34" charset="-122"/>
              </a:rPr>
              <a:t>15</a:t>
            </a:r>
            <a:r>
              <a:rPr lang="zh-CN" altLang="en-US" sz="2400" dirty="0">
                <a:solidFill>
                  <a:srgbClr val="000000"/>
                </a:solidFill>
                <a:sym typeface="微软雅黑" panose="020B0503020204020204" pitchFamily="34" charset="-122"/>
              </a:rPr>
              <a:t>*</a:t>
            </a:r>
            <a:r>
              <a:rPr lang="en-US" altLang="zh-CN" sz="2400" dirty="0">
                <a:solidFill>
                  <a:srgbClr val="000000"/>
                </a:solidFill>
                <a:sym typeface="微软雅黑" panose="020B0503020204020204" pitchFamily="34" charset="-122"/>
              </a:rPr>
              <a:t>2=30</a:t>
            </a:r>
            <a:endParaRPr lang="en-US" altLang="zh-CN" sz="2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>
              <a:spcBef>
                <a:spcPct val="0"/>
              </a:spcBef>
            </a:pPr>
            <a:endParaRPr lang="en-US" altLang="zh-CN" sz="2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23640" name="组合 23639"/>
          <p:cNvGrpSpPr/>
          <p:nvPr/>
        </p:nvGrpSpPr>
        <p:grpSpPr>
          <a:xfrm>
            <a:off x="6884035" y="2388235"/>
            <a:ext cx="2590800" cy="4114800"/>
            <a:chOff x="2496" y="0"/>
            <a:chExt cx="1632" cy="2592"/>
          </a:xfrm>
        </p:grpSpPr>
        <p:sp>
          <p:nvSpPr>
            <p:cNvPr id="23575" name="文本框 23574"/>
            <p:cNvSpPr txBox="1"/>
            <p:nvPr/>
          </p:nvSpPr>
          <p:spPr>
            <a:xfrm>
              <a:off x="2928" y="0"/>
              <a:ext cx="864" cy="274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eaLnBrk="1" hangingPunct="1">
                <a:lnSpc>
                  <a:spcPct val="70000"/>
                </a:lnSpc>
                <a:spcBef>
                  <a:spcPct val="50000"/>
                </a:spcBef>
              </a:pPr>
              <a:endParaRPr lang="en-US" altLang="zh-CN" sz="3200" b="1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23578" name="矩形 23577"/>
            <p:cNvSpPr/>
            <p:nvPr/>
          </p:nvSpPr>
          <p:spPr>
            <a:xfrm>
              <a:off x="2496" y="288"/>
              <a:ext cx="1632" cy="2304"/>
            </a:xfrm>
            <a:prstGeom prst="rect">
              <a:avLst/>
            </a:prstGeom>
            <a:solidFill>
              <a:srgbClr val="FFFF66"/>
            </a:solidFill>
            <a:ln w="38100" cap="sq" cmpd="sng">
              <a:solidFill>
                <a:srgbClr val="FF0000"/>
              </a:solidFill>
              <a:prstDash val="solid"/>
              <a:miter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579" name="直接连接符 23578"/>
            <p:cNvSpPr/>
            <p:nvPr/>
          </p:nvSpPr>
          <p:spPr>
            <a:xfrm>
              <a:off x="2496" y="528"/>
              <a:ext cx="1632" cy="0"/>
            </a:xfrm>
            <a:prstGeom prst="line">
              <a:avLst/>
            </a:prstGeom>
            <a:ln w="38100" cap="sq" cmpd="sng">
              <a:solidFill>
                <a:srgbClr val="FF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3580" name="直接连接符 23579"/>
            <p:cNvSpPr/>
            <p:nvPr/>
          </p:nvSpPr>
          <p:spPr>
            <a:xfrm>
              <a:off x="2496" y="1008"/>
              <a:ext cx="1632" cy="0"/>
            </a:xfrm>
            <a:prstGeom prst="line">
              <a:avLst/>
            </a:prstGeom>
            <a:ln w="38100" cap="sq" cmpd="sng">
              <a:solidFill>
                <a:srgbClr val="FF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3581" name="直接连接符 23580"/>
            <p:cNvSpPr/>
            <p:nvPr/>
          </p:nvSpPr>
          <p:spPr>
            <a:xfrm>
              <a:off x="2496" y="1488"/>
              <a:ext cx="1632" cy="0"/>
            </a:xfrm>
            <a:prstGeom prst="line">
              <a:avLst/>
            </a:prstGeom>
            <a:ln w="38100" cap="sq" cmpd="sng">
              <a:solidFill>
                <a:srgbClr val="FF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3582" name="直接连接符 23581"/>
            <p:cNvSpPr/>
            <p:nvPr/>
          </p:nvSpPr>
          <p:spPr>
            <a:xfrm>
              <a:off x="2496" y="1968"/>
              <a:ext cx="1632" cy="0"/>
            </a:xfrm>
            <a:prstGeom prst="line">
              <a:avLst/>
            </a:prstGeom>
            <a:ln w="38100" cap="sq" cmpd="sng">
              <a:solidFill>
                <a:srgbClr val="FF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3583" name="直接连接符 23582"/>
            <p:cNvSpPr/>
            <p:nvPr/>
          </p:nvSpPr>
          <p:spPr>
            <a:xfrm>
              <a:off x="2496" y="2400"/>
              <a:ext cx="1632" cy="0"/>
            </a:xfrm>
            <a:prstGeom prst="line">
              <a:avLst/>
            </a:prstGeom>
            <a:ln w="38100" cap="sq" cmpd="sng">
              <a:solidFill>
                <a:srgbClr val="FF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3584" name="直接连接符 23583"/>
            <p:cNvSpPr/>
            <p:nvPr/>
          </p:nvSpPr>
          <p:spPr>
            <a:xfrm>
              <a:off x="3264" y="528"/>
              <a:ext cx="0" cy="1872"/>
            </a:xfrm>
            <a:prstGeom prst="line">
              <a:avLst/>
            </a:prstGeom>
            <a:ln w="38100" cap="sq" cmpd="sng">
              <a:solidFill>
                <a:srgbClr val="FF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3585" name="文本框 23584"/>
            <p:cNvSpPr txBox="1"/>
            <p:nvPr/>
          </p:nvSpPr>
          <p:spPr>
            <a:xfrm>
              <a:off x="2544" y="1584"/>
              <a:ext cx="768" cy="232"/>
            </a:xfrm>
            <a:prstGeom prst="rect">
              <a:avLst/>
            </a:prstGeom>
            <a:noFill/>
            <a:ln w="12700">
              <a:noFill/>
            </a:ln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 b="1">
                  <a:solidFill>
                    <a:schemeClr val="hlink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4K×4</a:t>
              </a:r>
              <a:endParaRPr lang="en-US" altLang="zh-CN" b="1">
                <a:solidFill>
                  <a:schemeClr val="hlink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23586" name="文本框 23585"/>
            <p:cNvSpPr txBox="1"/>
            <p:nvPr/>
          </p:nvSpPr>
          <p:spPr>
            <a:xfrm>
              <a:off x="3360" y="1584"/>
              <a:ext cx="768" cy="232"/>
            </a:xfrm>
            <a:prstGeom prst="rect">
              <a:avLst/>
            </a:prstGeom>
            <a:noFill/>
            <a:ln w="12700">
              <a:noFill/>
            </a:ln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 b="1">
                  <a:solidFill>
                    <a:schemeClr val="hlink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4K×4</a:t>
              </a:r>
              <a:endParaRPr lang="en-US" altLang="zh-CN" b="1">
                <a:solidFill>
                  <a:schemeClr val="hlink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23587" name="文本框 23586"/>
            <p:cNvSpPr txBox="1"/>
            <p:nvPr/>
          </p:nvSpPr>
          <p:spPr>
            <a:xfrm>
              <a:off x="2544" y="2016"/>
              <a:ext cx="768" cy="232"/>
            </a:xfrm>
            <a:prstGeom prst="rect">
              <a:avLst/>
            </a:prstGeom>
            <a:noFill/>
            <a:ln w="12700">
              <a:noFill/>
            </a:ln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 b="1">
                  <a:solidFill>
                    <a:schemeClr val="hlink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4K×4</a:t>
              </a:r>
              <a:endParaRPr lang="en-US" altLang="zh-CN" b="1">
                <a:solidFill>
                  <a:schemeClr val="hlink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23588" name="文本框 23587"/>
            <p:cNvSpPr txBox="1"/>
            <p:nvPr/>
          </p:nvSpPr>
          <p:spPr>
            <a:xfrm>
              <a:off x="3360" y="2016"/>
              <a:ext cx="768" cy="232"/>
            </a:xfrm>
            <a:prstGeom prst="rect">
              <a:avLst/>
            </a:prstGeom>
            <a:noFill/>
            <a:ln w="12700">
              <a:noFill/>
            </a:ln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 b="1">
                  <a:solidFill>
                    <a:schemeClr val="hlink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4K×4</a:t>
              </a:r>
              <a:endParaRPr lang="en-US" altLang="zh-CN" b="1">
                <a:solidFill>
                  <a:schemeClr val="hlink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23589" name="文本框 23588"/>
            <p:cNvSpPr txBox="1"/>
            <p:nvPr/>
          </p:nvSpPr>
          <p:spPr>
            <a:xfrm>
              <a:off x="3360" y="1104"/>
              <a:ext cx="768" cy="232"/>
            </a:xfrm>
            <a:prstGeom prst="rect">
              <a:avLst/>
            </a:prstGeom>
            <a:noFill/>
            <a:ln w="12700">
              <a:noFill/>
            </a:ln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 b="1">
                  <a:solidFill>
                    <a:schemeClr val="hlink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4K×4</a:t>
              </a:r>
              <a:endParaRPr lang="en-US" altLang="zh-CN" b="1">
                <a:solidFill>
                  <a:schemeClr val="hlink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23590" name="文本框 23589"/>
            <p:cNvSpPr txBox="1"/>
            <p:nvPr/>
          </p:nvSpPr>
          <p:spPr>
            <a:xfrm>
              <a:off x="2544" y="1104"/>
              <a:ext cx="768" cy="232"/>
            </a:xfrm>
            <a:prstGeom prst="rect">
              <a:avLst/>
            </a:prstGeom>
            <a:noFill/>
            <a:ln w="12700">
              <a:noFill/>
            </a:ln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 b="1">
                  <a:solidFill>
                    <a:schemeClr val="hlink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4K×4</a:t>
              </a:r>
              <a:endParaRPr lang="en-US" altLang="zh-CN" b="1">
                <a:solidFill>
                  <a:schemeClr val="hlink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23592" name="文本框 23591"/>
            <p:cNvSpPr txBox="1"/>
            <p:nvPr/>
          </p:nvSpPr>
          <p:spPr>
            <a:xfrm>
              <a:off x="2544" y="573"/>
              <a:ext cx="1406" cy="232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zh-CN" b="1">
                  <a:solidFill>
                    <a:schemeClr val="hlink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2KB </a:t>
              </a:r>
              <a:endParaRPr lang="en-US" altLang="zh-CN" b="1">
                <a:solidFill>
                  <a:schemeClr val="hlink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23594" name="直接连接符 23593"/>
            <p:cNvSpPr/>
            <p:nvPr/>
          </p:nvSpPr>
          <p:spPr>
            <a:xfrm>
              <a:off x="3264" y="336"/>
              <a:ext cx="0" cy="192"/>
            </a:xfrm>
            <a:prstGeom prst="line">
              <a:avLst/>
            </a:prstGeom>
            <a:ln w="38100" cap="rnd" cmpd="sng">
              <a:solidFill>
                <a:srgbClr val="FF0000"/>
              </a:solidFill>
              <a:prstDash val="sysDot"/>
              <a:headEnd type="none" w="sm" len="sm"/>
              <a:tailEnd type="none" w="sm" len="sm"/>
            </a:ln>
          </p:spPr>
        </p:sp>
        <p:sp>
          <p:nvSpPr>
            <p:cNvPr id="23595" name="直接连接符 23594"/>
            <p:cNvSpPr/>
            <p:nvPr/>
          </p:nvSpPr>
          <p:spPr>
            <a:xfrm>
              <a:off x="3264" y="2400"/>
              <a:ext cx="0" cy="144"/>
            </a:xfrm>
            <a:prstGeom prst="line">
              <a:avLst/>
            </a:prstGeom>
            <a:ln w="38100" cap="rnd" cmpd="sng">
              <a:solidFill>
                <a:srgbClr val="FF0000"/>
              </a:solidFill>
              <a:prstDash val="sysDot"/>
              <a:headEnd type="none" w="sm" len="sm"/>
              <a:tailEnd type="none" w="sm" len="sm"/>
            </a:ln>
          </p:spPr>
        </p:sp>
        <p:sp>
          <p:nvSpPr>
            <p:cNvPr id="6" name="文本框 5"/>
            <p:cNvSpPr txBox="1"/>
            <p:nvPr/>
          </p:nvSpPr>
          <p:spPr>
            <a:xfrm>
              <a:off x="2544" y="776"/>
              <a:ext cx="1406" cy="232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zh-CN" b="1">
                  <a:solidFill>
                    <a:schemeClr val="hlink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2KB </a:t>
              </a:r>
              <a:endParaRPr lang="en-US" altLang="zh-CN" b="1">
                <a:solidFill>
                  <a:schemeClr val="hlink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23576" name="文本框 23575"/>
          <p:cNvSpPr txBox="1"/>
          <p:nvPr/>
        </p:nvSpPr>
        <p:spPr>
          <a:xfrm>
            <a:off x="10082530" y="3430905"/>
            <a:ext cx="1905000" cy="3492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eaLnBrk="1" hangingPunct="1">
              <a:lnSpc>
                <a:spcPct val="70000"/>
              </a:lnSpc>
              <a:spcBef>
                <a:spcPct val="50000"/>
              </a:spcBef>
            </a:pPr>
            <a:r>
              <a:rPr lang="en-US" altLang="zh-CN" sz="2400" b="1">
                <a:latin typeface="黑体" panose="02010609060101010101" pitchFamily="49" charset="-122"/>
                <a:ea typeface="黑体" panose="02010609060101010101" pitchFamily="49" charset="-122"/>
              </a:rPr>
              <a:t>4KB</a:t>
            </a:r>
            <a:r>
              <a:rPr lang="zh-CN" altLang="en-US" sz="2400" b="1">
                <a:latin typeface="黑体" panose="02010609060101010101" pitchFamily="49" charset="-122"/>
                <a:ea typeface="黑体" panose="02010609060101010101" pitchFamily="49" charset="-122"/>
              </a:rPr>
              <a:t>，</a:t>
            </a:r>
            <a:r>
              <a:rPr lang="en-US" altLang="zh-CN" sz="2400" b="1">
                <a:latin typeface="黑体" panose="02010609060101010101" pitchFamily="49" charset="-122"/>
                <a:ea typeface="黑体" panose="02010609060101010101" pitchFamily="49" charset="-122"/>
              </a:rPr>
              <a:t>ROM</a:t>
            </a:r>
            <a:endParaRPr lang="en-US" altLang="zh-CN" sz="2400" b="1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81" name="右大括号 80"/>
          <p:cNvSpPr/>
          <p:nvPr/>
        </p:nvSpPr>
        <p:spPr>
          <a:xfrm>
            <a:off x="9636760" y="3226435"/>
            <a:ext cx="240030" cy="758190"/>
          </a:xfrm>
          <a:prstGeom prst="rightBrace">
            <a:avLst>
              <a:gd name="adj1" fmla="val 105555"/>
              <a:gd name="adj2" fmla="val 50000"/>
            </a:avLst>
          </a:prstGeom>
          <a:noFill/>
          <a:ln w="28575" cap="sq" cmpd="sng">
            <a:solidFill>
              <a:schemeClr val="tx1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84" name="文本框 83"/>
          <p:cNvSpPr txBox="1"/>
          <p:nvPr/>
        </p:nvSpPr>
        <p:spPr>
          <a:xfrm>
            <a:off x="10168255" y="4921885"/>
            <a:ext cx="1905000" cy="3492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eaLnBrk="1" hangingPunct="1">
              <a:lnSpc>
                <a:spcPct val="70000"/>
              </a:lnSpc>
              <a:spcBef>
                <a:spcPct val="50000"/>
              </a:spcBef>
            </a:pPr>
            <a:r>
              <a:rPr lang="en-US" altLang="zh-CN" sz="2400" b="1">
                <a:latin typeface="黑体" panose="02010609060101010101" pitchFamily="49" charset="-122"/>
                <a:ea typeface="黑体" panose="02010609060101010101" pitchFamily="49" charset="-122"/>
              </a:rPr>
              <a:t>60KB</a:t>
            </a:r>
            <a:r>
              <a:rPr lang="zh-CN" altLang="en-US" sz="2400" b="1">
                <a:latin typeface="黑体" panose="02010609060101010101" pitchFamily="49" charset="-122"/>
                <a:ea typeface="黑体" panose="02010609060101010101" pitchFamily="49" charset="-122"/>
              </a:rPr>
              <a:t>，</a:t>
            </a:r>
            <a:r>
              <a:rPr lang="en-US" altLang="zh-CN" sz="2400" b="1">
                <a:latin typeface="黑体" panose="02010609060101010101" pitchFamily="49" charset="-122"/>
                <a:ea typeface="黑体" panose="02010609060101010101" pitchFamily="49" charset="-122"/>
              </a:rPr>
              <a:t>RAM</a:t>
            </a:r>
            <a:endParaRPr lang="en-US" altLang="zh-CN" sz="2400" b="1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85" name="右大括号 84"/>
          <p:cNvSpPr/>
          <p:nvPr/>
        </p:nvSpPr>
        <p:spPr>
          <a:xfrm>
            <a:off x="9733915" y="4056380"/>
            <a:ext cx="240030" cy="2369820"/>
          </a:xfrm>
          <a:prstGeom prst="rightBrace">
            <a:avLst>
              <a:gd name="adj1" fmla="val 105555"/>
              <a:gd name="adj2" fmla="val 50000"/>
            </a:avLst>
          </a:prstGeom>
          <a:noFill/>
          <a:ln w="28575" cap="sq" cmpd="sng">
            <a:solidFill>
              <a:schemeClr val="tx1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36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6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7" dur="500"/>
                                        <p:tgtEl>
                                          <p:spTgt spid="235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26" dur="500"/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76" grpId="0" advAuto="1000" build="p"/>
      <p:bldP spid="84" grpId="0" advAuto="100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/>
        </p:nvSpPr>
        <p:spPr>
          <a:xfrm>
            <a:off x="560212" y="229039"/>
            <a:ext cx="10515600" cy="617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zh-CN" dirty="0">
                <a:solidFill>
                  <a:srgbClr val="FF0000"/>
                </a:solidFill>
              </a:rPr>
              <a:t>提问</a:t>
            </a:r>
            <a:r>
              <a:rPr lang="en-US" altLang="zh-CN" dirty="0">
                <a:solidFill>
                  <a:srgbClr val="FF0000"/>
                </a:solidFill>
              </a:rPr>
              <a:t>-13 (4-14)  -</a:t>
            </a:r>
            <a:r>
              <a:rPr lang="zh-CN" altLang="en-US" dirty="0">
                <a:solidFill>
                  <a:srgbClr val="FF0000"/>
                </a:solidFill>
              </a:rPr>
              <a:t>计算地址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61442" name="TextBox 5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60070" y="519430"/>
            <a:ext cx="11329670" cy="2143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3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、某计算机主存容量为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64K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*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8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，其中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ROM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区为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4KB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，其余为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RAM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区，按字节编址。现要用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2KB*8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位的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ROM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芯片和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4K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*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4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位的</a:t>
            </a:r>
            <a:r>
              <a:rPr lang="en-US" altLang="zh-CN" sz="2000" dirty="0">
                <a:solidFill>
                  <a:srgbClr val="000000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RAM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芯片来设计该存储器，则需要上述规格的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ROM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芯片数和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RAM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芯片数分别是（）</a:t>
            </a:r>
            <a:endParaRPr lang="zh-CN" altLang="en-US" sz="2400" dirty="0">
              <a:solidFill>
                <a:srgbClr val="000000"/>
              </a:solidFill>
              <a:latin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23640" name="组合 23639"/>
          <p:cNvGrpSpPr/>
          <p:nvPr/>
        </p:nvGrpSpPr>
        <p:grpSpPr>
          <a:xfrm>
            <a:off x="7077710" y="2420620"/>
            <a:ext cx="2590800" cy="4114800"/>
            <a:chOff x="2496" y="0"/>
            <a:chExt cx="1632" cy="2592"/>
          </a:xfrm>
        </p:grpSpPr>
        <p:sp>
          <p:nvSpPr>
            <p:cNvPr id="23575" name="文本框 23574"/>
            <p:cNvSpPr txBox="1"/>
            <p:nvPr/>
          </p:nvSpPr>
          <p:spPr>
            <a:xfrm>
              <a:off x="2928" y="0"/>
              <a:ext cx="864" cy="274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eaLnBrk="1" hangingPunct="1">
                <a:lnSpc>
                  <a:spcPct val="70000"/>
                </a:lnSpc>
                <a:spcBef>
                  <a:spcPct val="50000"/>
                </a:spcBef>
              </a:pPr>
              <a:endParaRPr lang="en-US" altLang="zh-CN" sz="3200" b="1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23578" name="矩形 23577"/>
            <p:cNvSpPr/>
            <p:nvPr/>
          </p:nvSpPr>
          <p:spPr>
            <a:xfrm>
              <a:off x="2496" y="288"/>
              <a:ext cx="1632" cy="2304"/>
            </a:xfrm>
            <a:prstGeom prst="rect">
              <a:avLst/>
            </a:prstGeom>
            <a:solidFill>
              <a:srgbClr val="FFFF66"/>
            </a:solidFill>
            <a:ln w="38100" cap="sq" cmpd="sng">
              <a:solidFill>
                <a:srgbClr val="FF0000"/>
              </a:solidFill>
              <a:prstDash val="solid"/>
              <a:miter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579" name="直接连接符 23578"/>
            <p:cNvSpPr/>
            <p:nvPr/>
          </p:nvSpPr>
          <p:spPr>
            <a:xfrm>
              <a:off x="2496" y="528"/>
              <a:ext cx="1632" cy="0"/>
            </a:xfrm>
            <a:prstGeom prst="line">
              <a:avLst/>
            </a:prstGeom>
            <a:ln w="38100" cap="sq" cmpd="sng">
              <a:solidFill>
                <a:srgbClr val="FF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3580" name="直接连接符 23579"/>
            <p:cNvSpPr/>
            <p:nvPr/>
          </p:nvSpPr>
          <p:spPr>
            <a:xfrm>
              <a:off x="2496" y="1008"/>
              <a:ext cx="1632" cy="0"/>
            </a:xfrm>
            <a:prstGeom prst="line">
              <a:avLst/>
            </a:prstGeom>
            <a:ln w="38100" cap="sq" cmpd="sng">
              <a:solidFill>
                <a:srgbClr val="FF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3581" name="直接连接符 23580"/>
            <p:cNvSpPr/>
            <p:nvPr/>
          </p:nvSpPr>
          <p:spPr>
            <a:xfrm>
              <a:off x="2496" y="1488"/>
              <a:ext cx="1632" cy="0"/>
            </a:xfrm>
            <a:prstGeom prst="line">
              <a:avLst/>
            </a:prstGeom>
            <a:ln w="38100" cap="sq" cmpd="sng">
              <a:solidFill>
                <a:srgbClr val="FF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3582" name="直接连接符 23581"/>
            <p:cNvSpPr/>
            <p:nvPr/>
          </p:nvSpPr>
          <p:spPr>
            <a:xfrm>
              <a:off x="2496" y="1968"/>
              <a:ext cx="1632" cy="0"/>
            </a:xfrm>
            <a:prstGeom prst="line">
              <a:avLst/>
            </a:prstGeom>
            <a:ln w="38100" cap="sq" cmpd="sng">
              <a:solidFill>
                <a:srgbClr val="FF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3583" name="直接连接符 23582"/>
            <p:cNvSpPr/>
            <p:nvPr/>
          </p:nvSpPr>
          <p:spPr>
            <a:xfrm>
              <a:off x="2496" y="2400"/>
              <a:ext cx="1632" cy="0"/>
            </a:xfrm>
            <a:prstGeom prst="line">
              <a:avLst/>
            </a:prstGeom>
            <a:ln w="38100" cap="sq" cmpd="sng">
              <a:solidFill>
                <a:srgbClr val="FF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3584" name="直接连接符 23583"/>
            <p:cNvSpPr/>
            <p:nvPr/>
          </p:nvSpPr>
          <p:spPr>
            <a:xfrm>
              <a:off x="3264" y="528"/>
              <a:ext cx="0" cy="1872"/>
            </a:xfrm>
            <a:prstGeom prst="line">
              <a:avLst/>
            </a:prstGeom>
            <a:ln w="38100" cap="sq" cmpd="sng">
              <a:solidFill>
                <a:srgbClr val="FF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3585" name="文本框 23584"/>
            <p:cNvSpPr txBox="1"/>
            <p:nvPr/>
          </p:nvSpPr>
          <p:spPr>
            <a:xfrm>
              <a:off x="2544" y="1584"/>
              <a:ext cx="768" cy="232"/>
            </a:xfrm>
            <a:prstGeom prst="rect">
              <a:avLst/>
            </a:prstGeom>
            <a:noFill/>
            <a:ln w="12700">
              <a:noFill/>
            </a:ln>
          </p:spPr>
          <p:txBody>
            <a:bodyPr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zh-CN" b="1">
                  <a:solidFill>
                    <a:schemeClr val="hlink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4K×4</a:t>
              </a:r>
              <a:endParaRPr lang="en-US" altLang="zh-CN" b="1">
                <a:solidFill>
                  <a:schemeClr val="hlink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23586" name="文本框 23585"/>
            <p:cNvSpPr txBox="1"/>
            <p:nvPr/>
          </p:nvSpPr>
          <p:spPr>
            <a:xfrm>
              <a:off x="3360" y="1584"/>
              <a:ext cx="768" cy="232"/>
            </a:xfrm>
            <a:prstGeom prst="rect">
              <a:avLst/>
            </a:prstGeom>
            <a:noFill/>
            <a:ln w="12700">
              <a:noFill/>
            </a:ln>
          </p:spPr>
          <p:txBody>
            <a:bodyPr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zh-CN" b="1" dirty="0">
                  <a:solidFill>
                    <a:schemeClr val="hlink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4K×4</a:t>
              </a:r>
              <a:endParaRPr lang="en-US" altLang="zh-CN" b="1" dirty="0">
                <a:solidFill>
                  <a:schemeClr val="hlink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23587" name="文本框 23586"/>
            <p:cNvSpPr txBox="1"/>
            <p:nvPr/>
          </p:nvSpPr>
          <p:spPr>
            <a:xfrm>
              <a:off x="2544" y="2016"/>
              <a:ext cx="768" cy="232"/>
            </a:xfrm>
            <a:prstGeom prst="rect">
              <a:avLst/>
            </a:prstGeom>
            <a:noFill/>
            <a:ln w="12700">
              <a:noFill/>
            </a:ln>
          </p:spPr>
          <p:txBody>
            <a:bodyPr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zh-CN" b="1" dirty="0">
                  <a:solidFill>
                    <a:schemeClr val="hlink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4K×4</a:t>
              </a:r>
              <a:endParaRPr lang="en-US" altLang="zh-CN" b="1" dirty="0">
                <a:solidFill>
                  <a:schemeClr val="hlink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23588" name="文本框 23587"/>
            <p:cNvSpPr txBox="1"/>
            <p:nvPr/>
          </p:nvSpPr>
          <p:spPr>
            <a:xfrm>
              <a:off x="3360" y="2016"/>
              <a:ext cx="768" cy="232"/>
            </a:xfrm>
            <a:prstGeom prst="rect">
              <a:avLst/>
            </a:prstGeom>
            <a:noFill/>
            <a:ln w="12700">
              <a:noFill/>
            </a:ln>
          </p:spPr>
          <p:txBody>
            <a:bodyPr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zh-CN" b="1" dirty="0">
                  <a:solidFill>
                    <a:schemeClr val="hlink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4K×4</a:t>
              </a:r>
              <a:endParaRPr lang="en-US" altLang="zh-CN" b="1" dirty="0">
                <a:solidFill>
                  <a:schemeClr val="hlink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23589" name="文本框 23588"/>
            <p:cNvSpPr txBox="1"/>
            <p:nvPr/>
          </p:nvSpPr>
          <p:spPr>
            <a:xfrm>
              <a:off x="3360" y="1104"/>
              <a:ext cx="768" cy="232"/>
            </a:xfrm>
            <a:prstGeom prst="rect">
              <a:avLst/>
            </a:prstGeom>
            <a:noFill/>
            <a:ln w="12700">
              <a:noFill/>
            </a:ln>
          </p:spPr>
          <p:txBody>
            <a:bodyPr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zh-CN" b="1" dirty="0">
                  <a:solidFill>
                    <a:schemeClr val="hlink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4K×4</a:t>
              </a:r>
              <a:endParaRPr lang="en-US" altLang="zh-CN" b="1" dirty="0">
                <a:solidFill>
                  <a:schemeClr val="hlink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23590" name="文本框 23589"/>
            <p:cNvSpPr txBox="1"/>
            <p:nvPr/>
          </p:nvSpPr>
          <p:spPr>
            <a:xfrm>
              <a:off x="2544" y="1104"/>
              <a:ext cx="768" cy="232"/>
            </a:xfrm>
            <a:prstGeom prst="rect">
              <a:avLst/>
            </a:prstGeom>
            <a:noFill/>
            <a:ln w="12700">
              <a:noFill/>
            </a:ln>
          </p:spPr>
          <p:txBody>
            <a:bodyPr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zh-CN" b="1" dirty="0">
                  <a:solidFill>
                    <a:schemeClr val="hlink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4K×4</a:t>
              </a:r>
              <a:endParaRPr lang="en-US" altLang="zh-CN" b="1" dirty="0">
                <a:solidFill>
                  <a:schemeClr val="hlink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23592" name="文本框 23591"/>
            <p:cNvSpPr txBox="1"/>
            <p:nvPr/>
          </p:nvSpPr>
          <p:spPr>
            <a:xfrm>
              <a:off x="2544" y="573"/>
              <a:ext cx="1406" cy="232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zh-CN" b="1">
                  <a:solidFill>
                    <a:schemeClr val="hlink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2KB </a:t>
              </a:r>
              <a:endParaRPr lang="en-US" altLang="zh-CN" b="1">
                <a:solidFill>
                  <a:schemeClr val="hlink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23594" name="直接连接符 23593"/>
            <p:cNvSpPr/>
            <p:nvPr/>
          </p:nvSpPr>
          <p:spPr>
            <a:xfrm>
              <a:off x="3264" y="336"/>
              <a:ext cx="0" cy="192"/>
            </a:xfrm>
            <a:prstGeom prst="line">
              <a:avLst/>
            </a:prstGeom>
            <a:ln w="38100" cap="rnd" cmpd="sng">
              <a:solidFill>
                <a:srgbClr val="FF0000"/>
              </a:solidFill>
              <a:prstDash val="sysDot"/>
              <a:headEnd type="none" w="sm" len="sm"/>
              <a:tailEnd type="none" w="sm" len="sm"/>
            </a:ln>
          </p:spPr>
        </p:sp>
        <p:sp>
          <p:nvSpPr>
            <p:cNvPr id="23595" name="直接连接符 23594"/>
            <p:cNvSpPr/>
            <p:nvPr/>
          </p:nvSpPr>
          <p:spPr>
            <a:xfrm>
              <a:off x="3264" y="2400"/>
              <a:ext cx="0" cy="144"/>
            </a:xfrm>
            <a:prstGeom prst="line">
              <a:avLst/>
            </a:prstGeom>
            <a:ln w="38100" cap="rnd" cmpd="sng">
              <a:solidFill>
                <a:srgbClr val="FF0000"/>
              </a:solidFill>
              <a:prstDash val="sysDot"/>
              <a:headEnd type="none" w="sm" len="sm"/>
              <a:tailEnd type="none" w="sm" len="sm"/>
            </a:ln>
          </p:spPr>
        </p:sp>
        <p:sp>
          <p:nvSpPr>
            <p:cNvPr id="6" name="文本框 5"/>
            <p:cNvSpPr txBox="1"/>
            <p:nvPr/>
          </p:nvSpPr>
          <p:spPr>
            <a:xfrm>
              <a:off x="2544" y="776"/>
              <a:ext cx="1406" cy="232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zh-CN" b="1">
                  <a:solidFill>
                    <a:schemeClr val="hlink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2KB </a:t>
              </a:r>
              <a:endParaRPr lang="en-US" altLang="zh-CN" b="1">
                <a:solidFill>
                  <a:schemeClr val="hlink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23574" name="文本框 23573"/>
          <p:cNvSpPr txBox="1"/>
          <p:nvPr/>
        </p:nvSpPr>
        <p:spPr>
          <a:xfrm>
            <a:off x="10179050" y="3214370"/>
            <a:ext cx="2209800" cy="39878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zh-CN" altLang="en-US" sz="2000" b="1">
                <a:latin typeface="黑体" panose="02010609060101010101" pitchFamily="49" charset="-122"/>
                <a:ea typeface="黑体" panose="02010609060101010101" pitchFamily="49" charset="-122"/>
              </a:rPr>
              <a:t>需</a:t>
            </a:r>
            <a:r>
              <a:rPr lang="en-US" altLang="zh-CN" sz="2000" b="1">
                <a:latin typeface="黑体" panose="02010609060101010101" pitchFamily="49" charset="-122"/>
                <a:ea typeface="黑体" panose="02010609060101010101" pitchFamily="49" charset="-122"/>
              </a:rPr>
              <a:t>12</a:t>
            </a:r>
            <a:r>
              <a:rPr lang="zh-CN" altLang="en-US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位地址寻址：</a:t>
            </a:r>
            <a:endParaRPr lang="zh-CN" altLang="en-US" sz="20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3576" name="文本框 23575"/>
          <p:cNvSpPr txBox="1"/>
          <p:nvPr/>
        </p:nvSpPr>
        <p:spPr>
          <a:xfrm>
            <a:off x="10179050" y="2909570"/>
            <a:ext cx="1905000" cy="3492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eaLnBrk="1" hangingPunct="1">
              <a:lnSpc>
                <a:spcPct val="70000"/>
              </a:lnSpc>
              <a:spcBef>
                <a:spcPct val="50000"/>
              </a:spcBef>
            </a:pPr>
            <a:r>
              <a:rPr lang="en-US" altLang="zh-CN" sz="2400" b="1">
                <a:latin typeface="黑体" panose="02010609060101010101" pitchFamily="49" charset="-122"/>
                <a:ea typeface="黑体" panose="02010609060101010101" pitchFamily="49" charset="-122"/>
              </a:rPr>
              <a:t>4KB</a:t>
            </a:r>
            <a:endParaRPr lang="en-US" altLang="zh-CN" sz="2400" b="1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81" name="右大括号 80"/>
          <p:cNvSpPr/>
          <p:nvPr/>
        </p:nvSpPr>
        <p:spPr>
          <a:xfrm>
            <a:off x="9830435" y="3258820"/>
            <a:ext cx="240030" cy="758190"/>
          </a:xfrm>
          <a:prstGeom prst="rightBrace">
            <a:avLst>
              <a:gd name="adj1" fmla="val 105555"/>
              <a:gd name="adj2" fmla="val 50000"/>
            </a:avLst>
          </a:prstGeom>
          <a:noFill/>
          <a:ln w="28575" cap="sq" cmpd="sng">
            <a:solidFill>
              <a:schemeClr val="tx1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3600" name="文本框 23599"/>
          <p:cNvSpPr txBox="1"/>
          <p:nvPr/>
        </p:nvSpPr>
        <p:spPr>
          <a:xfrm>
            <a:off x="10287635" y="3622040"/>
            <a:ext cx="2209800" cy="39878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altLang="zh-CN" sz="2000" b="1">
                <a:latin typeface="黑体" panose="02010609060101010101" pitchFamily="49" charset="-122"/>
                <a:ea typeface="黑体" panose="02010609060101010101" pitchFamily="49" charset="-122"/>
              </a:rPr>
              <a:t>A11∼A0</a:t>
            </a:r>
            <a:endParaRPr lang="en-US" altLang="zh-CN" sz="2000" b="1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83" name="文本框 82"/>
          <p:cNvSpPr txBox="1"/>
          <p:nvPr/>
        </p:nvSpPr>
        <p:spPr>
          <a:xfrm>
            <a:off x="10276205" y="4691380"/>
            <a:ext cx="2209800" cy="39878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zh-CN" altLang="en-US" sz="2000" b="1">
                <a:latin typeface="黑体" panose="02010609060101010101" pitchFamily="49" charset="-122"/>
                <a:ea typeface="黑体" panose="02010609060101010101" pitchFamily="49" charset="-122"/>
              </a:rPr>
              <a:t>需</a:t>
            </a:r>
            <a:r>
              <a:rPr lang="en-US" altLang="zh-CN" sz="2000" b="1">
                <a:latin typeface="黑体" panose="02010609060101010101" pitchFamily="49" charset="-122"/>
                <a:ea typeface="黑体" panose="02010609060101010101" pitchFamily="49" charset="-122"/>
              </a:rPr>
              <a:t>16</a:t>
            </a:r>
            <a:r>
              <a:rPr lang="zh-CN" altLang="en-US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位地址寻址：</a:t>
            </a:r>
            <a:endParaRPr lang="zh-CN" altLang="en-US" sz="20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84" name="文本框 83"/>
          <p:cNvSpPr txBox="1"/>
          <p:nvPr/>
        </p:nvSpPr>
        <p:spPr>
          <a:xfrm>
            <a:off x="10276205" y="4386580"/>
            <a:ext cx="1905000" cy="3492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eaLnBrk="1" hangingPunct="1">
              <a:lnSpc>
                <a:spcPct val="70000"/>
              </a:lnSpc>
              <a:spcBef>
                <a:spcPct val="50000"/>
              </a:spcBef>
            </a:pPr>
            <a:r>
              <a:rPr lang="en-US" altLang="zh-CN" sz="2400" b="1">
                <a:latin typeface="黑体" panose="02010609060101010101" pitchFamily="49" charset="-122"/>
                <a:ea typeface="黑体" panose="02010609060101010101" pitchFamily="49" charset="-122"/>
              </a:rPr>
              <a:t>60KB</a:t>
            </a:r>
            <a:endParaRPr lang="en-US" altLang="zh-CN" sz="2400" b="1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85" name="右大括号 84"/>
          <p:cNvSpPr/>
          <p:nvPr/>
        </p:nvSpPr>
        <p:spPr>
          <a:xfrm>
            <a:off x="9927590" y="4088765"/>
            <a:ext cx="240030" cy="2369820"/>
          </a:xfrm>
          <a:prstGeom prst="rightBrace">
            <a:avLst>
              <a:gd name="adj1" fmla="val 105555"/>
              <a:gd name="adj2" fmla="val 50000"/>
            </a:avLst>
          </a:prstGeom>
          <a:noFill/>
          <a:ln w="28575" cap="sq" cmpd="sng">
            <a:solidFill>
              <a:schemeClr val="tx1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86" name="文本框 85"/>
          <p:cNvSpPr txBox="1"/>
          <p:nvPr/>
        </p:nvSpPr>
        <p:spPr>
          <a:xfrm>
            <a:off x="10384790" y="5099050"/>
            <a:ext cx="2209800" cy="39878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altLang="zh-CN" sz="2000" b="1">
                <a:latin typeface="黑体" panose="02010609060101010101" pitchFamily="49" charset="-122"/>
                <a:ea typeface="黑体" panose="02010609060101010101" pitchFamily="49" charset="-122"/>
              </a:rPr>
              <a:t>A15∼A0</a:t>
            </a:r>
            <a:endParaRPr lang="en-US" altLang="zh-CN" sz="2000" b="1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3315" y="2877820"/>
            <a:ext cx="3526790" cy="2031365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TextBox 5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60070" y="519430"/>
            <a:ext cx="11329670" cy="2143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3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、某计算机主存容量为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64K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*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8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，其中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ROM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区为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4KB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，其余为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RAM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区，按字节编址。现要用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2KB*8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位的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ROM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芯片和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4K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*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4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位的</a:t>
            </a:r>
            <a:r>
              <a:rPr lang="en-US" altLang="zh-CN" sz="2000" dirty="0">
                <a:solidFill>
                  <a:srgbClr val="000000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RAM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芯片来设计该存储器，则需要上述规格的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ROM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芯片数和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RAM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芯片数分别是（）</a:t>
            </a:r>
            <a:endParaRPr lang="zh-CN" altLang="en-US" sz="2400" dirty="0">
              <a:solidFill>
                <a:srgbClr val="000000"/>
              </a:solidFill>
              <a:latin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8134350" y="2458085"/>
            <a:ext cx="4213225" cy="3209290"/>
            <a:chOff x="11146" y="3812"/>
            <a:chExt cx="8688" cy="6388"/>
          </a:xfrm>
        </p:grpSpPr>
        <p:grpSp>
          <p:nvGrpSpPr>
            <p:cNvPr id="23640" name="组合 23639"/>
            <p:cNvGrpSpPr/>
            <p:nvPr/>
          </p:nvGrpSpPr>
          <p:grpSpPr>
            <a:xfrm>
              <a:off x="11146" y="3812"/>
              <a:ext cx="4080" cy="6388"/>
              <a:chOff x="2496" y="0"/>
              <a:chExt cx="1632" cy="2592"/>
            </a:xfrm>
          </p:grpSpPr>
          <p:sp>
            <p:nvSpPr>
              <p:cNvPr id="23575" name="文本框 23574"/>
              <p:cNvSpPr txBox="1"/>
              <p:nvPr/>
            </p:nvSpPr>
            <p:spPr>
              <a:xfrm>
                <a:off x="2928" y="0"/>
                <a:ext cx="864" cy="274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/>
              <a:p>
                <a:pPr eaLnBrk="1" hangingPunct="1">
                  <a:lnSpc>
                    <a:spcPct val="70000"/>
                  </a:lnSpc>
                  <a:spcBef>
                    <a:spcPct val="50000"/>
                  </a:spcBef>
                </a:pPr>
                <a:endParaRPr lang="en-US" altLang="zh-CN" sz="3200" b="1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sp>
            <p:nvSpPr>
              <p:cNvPr id="23578" name="矩形 23577"/>
              <p:cNvSpPr/>
              <p:nvPr/>
            </p:nvSpPr>
            <p:spPr>
              <a:xfrm>
                <a:off x="2496" y="288"/>
                <a:ext cx="1632" cy="2304"/>
              </a:xfrm>
              <a:prstGeom prst="rect">
                <a:avLst/>
              </a:prstGeom>
              <a:solidFill>
                <a:srgbClr val="FFFF66"/>
              </a:solidFill>
              <a:ln w="38100" cap="sq" cmpd="sng">
                <a:solidFill>
                  <a:srgbClr val="FF0000"/>
                </a:solidFill>
                <a:prstDash val="solid"/>
                <a:miter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579" name="直接连接符 23578"/>
              <p:cNvSpPr/>
              <p:nvPr/>
            </p:nvSpPr>
            <p:spPr>
              <a:xfrm>
                <a:off x="2496" y="528"/>
                <a:ext cx="1632" cy="0"/>
              </a:xfrm>
              <a:prstGeom prst="line">
                <a:avLst/>
              </a:prstGeom>
              <a:ln w="38100" cap="sq" cmpd="sng">
                <a:solidFill>
                  <a:srgbClr val="FF0000"/>
                </a:solidFill>
                <a:prstDash val="solid"/>
                <a:headEnd type="none" w="sm" len="sm"/>
                <a:tailEnd type="none" w="sm" len="sm"/>
              </a:ln>
            </p:spPr>
          </p:sp>
          <p:sp>
            <p:nvSpPr>
              <p:cNvPr id="23580" name="直接连接符 23579"/>
              <p:cNvSpPr/>
              <p:nvPr/>
            </p:nvSpPr>
            <p:spPr>
              <a:xfrm>
                <a:off x="2496" y="1008"/>
                <a:ext cx="1632" cy="0"/>
              </a:xfrm>
              <a:prstGeom prst="line">
                <a:avLst/>
              </a:prstGeom>
              <a:ln w="38100" cap="sq" cmpd="sng">
                <a:solidFill>
                  <a:srgbClr val="FF0000"/>
                </a:solidFill>
                <a:prstDash val="solid"/>
                <a:headEnd type="none" w="sm" len="sm"/>
                <a:tailEnd type="none" w="sm" len="sm"/>
              </a:ln>
            </p:spPr>
          </p:sp>
          <p:sp>
            <p:nvSpPr>
              <p:cNvPr id="23581" name="直接连接符 23580"/>
              <p:cNvSpPr/>
              <p:nvPr/>
            </p:nvSpPr>
            <p:spPr>
              <a:xfrm>
                <a:off x="2496" y="1488"/>
                <a:ext cx="1632" cy="0"/>
              </a:xfrm>
              <a:prstGeom prst="line">
                <a:avLst/>
              </a:prstGeom>
              <a:ln w="38100" cap="sq" cmpd="sng">
                <a:solidFill>
                  <a:srgbClr val="FF0000"/>
                </a:solidFill>
                <a:prstDash val="solid"/>
                <a:headEnd type="none" w="sm" len="sm"/>
                <a:tailEnd type="none" w="sm" len="sm"/>
              </a:ln>
            </p:spPr>
          </p:sp>
          <p:sp>
            <p:nvSpPr>
              <p:cNvPr id="23582" name="直接连接符 23581"/>
              <p:cNvSpPr/>
              <p:nvPr/>
            </p:nvSpPr>
            <p:spPr>
              <a:xfrm>
                <a:off x="2496" y="1968"/>
                <a:ext cx="1632" cy="0"/>
              </a:xfrm>
              <a:prstGeom prst="line">
                <a:avLst/>
              </a:prstGeom>
              <a:ln w="38100" cap="sq" cmpd="sng">
                <a:solidFill>
                  <a:srgbClr val="FF0000"/>
                </a:solidFill>
                <a:prstDash val="solid"/>
                <a:headEnd type="none" w="sm" len="sm"/>
                <a:tailEnd type="none" w="sm" len="sm"/>
              </a:ln>
            </p:spPr>
          </p:sp>
          <p:sp>
            <p:nvSpPr>
              <p:cNvPr id="23583" name="直接连接符 23582"/>
              <p:cNvSpPr/>
              <p:nvPr/>
            </p:nvSpPr>
            <p:spPr>
              <a:xfrm>
                <a:off x="2496" y="2400"/>
                <a:ext cx="1632" cy="0"/>
              </a:xfrm>
              <a:prstGeom prst="line">
                <a:avLst/>
              </a:prstGeom>
              <a:ln w="38100" cap="sq" cmpd="sng">
                <a:solidFill>
                  <a:srgbClr val="FF0000"/>
                </a:solidFill>
                <a:prstDash val="solid"/>
                <a:headEnd type="none" w="sm" len="sm"/>
                <a:tailEnd type="none" w="sm" len="sm"/>
              </a:ln>
            </p:spPr>
          </p:sp>
          <p:sp>
            <p:nvSpPr>
              <p:cNvPr id="23584" name="直接连接符 23583"/>
              <p:cNvSpPr/>
              <p:nvPr/>
            </p:nvSpPr>
            <p:spPr>
              <a:xfrm>
                <a:off x="3264" y="528"/>
                <a:ext cx="0" cy="1872"/>
              </a:xfrm>
              <a:prstGeom prst="line">
                <a:avLst/>
              </a:prstGeom>
              <a:ln w="38100" cap="sq" cmpd="sng">
                <a:solidFill>
                  <a:srgbClr val="FF0000"/>
                </a:solidFill>
                <a:prstDash val="solid"/>
                <a:headEnd type="none" w="sm" len="sm"/>
                <a:tailEnd type="none" w="sm" len="sm"/>
              </a:ln>
            </p:spPr>
          </p:sp>
          <p:sp>
            <p:nvSpPr>
              <p:cNvPr id="23585" name="文本框 23584"/>
              <p:cNvSpPr txBox="1"/>
              <p:nvPr/>
            </p:nvSpPr>
            <p:spPr>
              <a:xfrm>
                <a:off x="2544" y="1584"/>
                <a:ext cx="768" cy="297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>
                <a:spAutoFit/>
              </a:bodyPr>
              <a:lstStyle/>
              <a:p>
                <a:pPr eaLnBrk="1" hangingPunct="1">
                  <a:spcBef>
                    <a:spcPct val="50000"/>
                  </a:spcBef>
                </a:pPr>
                <a:r>
                  <a:rPr lang="en-US" altLang="zh-CN" b="1">
                    <a:solidFill>
                      <a:schemeClr val="hlink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4K×4</a:t>
                </a:r>
                <a:endParaRPr lang="en-US" altLang="zh-CN" b="1">
                  <a:solidFill>
                    <a:schemeClr val="hlink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sp>
            <p:nvSpPr>
              <p:cNvPr id="23586" name="文本框 23585"/>
              <p:cNvSpPr txBox="1"/>
              <p:nvPr/>
            </p:nvSpPr>
            <p:spPr>
              <a:xfrm>
                <a:off x="3360" y="1584"/>
                <a:ext cx="768" cy="297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>
                <a:spAutoFit/>
              </a:bodyPr>
              <a:lstStyle/>
              <a:p>
                <a:pPr eaLnBrk="1" hangingPunct="1">
                  <a:spcBef>
                    <a:spcPct val="50000"/>
                  </a:spcBef>
                </a:pPr>
                <a:r>
                  <a:rPr lang="en-US" altLang="zh-CN" b="1">
                    <a:solidFill>
                      <a:schemeClr val="hlink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4K×4</a:t>
                </a:r>
                <a:endParaRPr lang="en-US" altLang="zh-CN" b="1">
                  <a:solidFill>
                    <a:schemeClr val="hlink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sp>
            <p:nvSpPr>
              <p:cNvPr id="23587" name="文本框 23586"/>
              <p:cNvSpPr txBox="1"/>
              <p:nvPr/>
            </p:nvSpPr>
            <p:spPr>
              <a:xfrm>
                <a:off x="2544" y="2016"/>
                <a:ext cx="768" cy="297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>
                <a:spAutoFit/>
              </a:bodyPr>
              <a:lstStyle/>
              <a:p>
                <a:pPr eaLnBrk="1" hangingPunct="1">
                  <a:spcBef>
                    <a:spcPct val="50000"/>
                  </a:spcBef>
                </a:pPr>
                <a:r>
                  <a:rPr lang="en-US" altLang="zh-CN" b="1">
                    <a:solidFill>
                      <a:schemeClr val="hlink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4K×4</a:t>
                </a:r>
                <a:endParaRPr lang="en-US" altLang="zh-CN" b="1">
                  <a:solidFill>
                    <a:schemeClr val="hlink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sp>
            <p:nvSpPr>
              <p:cNvPr id="23588" name="文本框 23587"/>
              <p:cNvSpPr txBox="1"/>
              <p:nvPr/>
            </p:nvSpPr>
            <p:spPr>
              <a:xfrm>
                <a:off x="3360" y="2016"/>
                <a:ext cx="768" cy="297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>
                <a:spAutoFit/>
              </a:bodyPr>
              <a:lstStyle/>
              <a:p>
                <a:pPr eaLnBrk="1" hangingPunct="1">
                  <a:spcBef>
                    <a:spcPct val="50000"/>
                  </a:spcBef>
                </a:pPr>
                <a:r>
                  <a:rPr lang="en-US" altLang="zh-CN" b="1">
                    <a:solidFill>
                      <a:schemeClr val="hlink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4K×4</a:t>
                </a:r>
                <a:endParaRPr lang="en-US" altLang="zh-CN" b="1">
                  <a:solidFill>
                    <a:schemeClr val="hlink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sp>
            <p:nvSpPr>
              <p:cNvPr id="23589" name="文本框 23588"/>
              <p:cNvSpPr txBox="1"/>
              <p:nvPr/>
            </p:nvSpPr>
            <p:spPr>
              <a:xfrm>
                <a:off x="3360" y="1104"/>
                <a:ext cx="768" cy="297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>
                <a:spAutoFit/>
              </a:bodyPr>
              <a:lstStyle/>
              <a:p>
                <a:pPr eaLnBrk="1" hangingPunct="1">
                  <a:spcBef>
                    <a:spcPct val="50000"/>
                  </a:spcBef>
                </a:pPr>
                <a:r>
                  <a:rPr lang="en-US" altLang="zh-CN" b="1">
                    <a:solidFill>
                      <a:schemeClr val="hlink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4K×4</a:t>
                </a:r>
                <a:endParaRPr lang="en-US" altLang="zh-CN" b="1">
                  <a:solidFill>
                    <a:schemeClr val="hlink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sp>
            <p:nvSpPr>
              <p:cNvPr id="23590" name="文本框 23589"/>
              <p:cNvSpPr txBox="1"/>
              <p:nvPr/>
            </p:nvSpPr>
            <p:spPr>
              <a:xfrm>
                <a:off x="2544" y="1104"/>
                <a:ext cx="768" cy="297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>
                <a:spAutoFit/>
              </a:bodyPr>
              <a:lstStyle/>
              <a:p>
                <a:pPr eaLnBrk="1" hangingPunct="1">
                  <a:spcBef>
                    <a:spcPct val="50000"/>
                  </a:spcBef>
                </a:pPr>
                <a:r>
                  <a:rPr lang="en-US" altLang="zh-CN" b="1">
                    <a:solidFill>
                      <a:schemeClr val="hlink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4K×4</a:t>
                </a:r>
                <a:endParaRPr lang="en-US" altLang="zh-CN" b="1">
                  <a:solidFill>
                    <a:schemeClr val="hlink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sp>
            <p:nvSpPr>
              <p:cNvPr id="23592" name="文本框 23591"/>
              <p:cNvSpPr txBox="1"/>
              <p:nvPr/>
            </p:nvSpPr>
            <p:spPr>
              <a:xfrm>
                <a:off x="2544" y="573"/>
                <a:ext cx="1406" cy="297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square">
                <a:spAutoFit/>
              </a:bodyPr>
              <a:lstStyle/>
              <a:p>
                <a:pPr algn="ctr" eaLnBrk="1" hangingPunct="1">
                  <a:spcBef>
                    <a:spcPct val="50000"/>
                  </a:spcBef>
                </a:pPr>
                <a:r>
                  <a:rPr lang="en-US" altLang="zh-CN" b="1">
                    <a:solidFill>
                      <a:schemeClr val="hlink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2KB </a:t>
                </a:r>
                <a:endParaRPr lang="en-US" altLang="zh-CN" b="1">
                  <a:solidFill>
                    <a:schemeClr val="hlink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sp>
            <p:nvSpPr>
              <p:cNvPr id="23594" name="直接连接符 23593"/>
              <p:cNvSpPr/>
              <p:nvPr/>
            </p:nvSpPr>
            <p:spPr>
              <a:xfrm>
                <a:off x="3264" y="336"/>
                <a:ext cx="0" cy="192"/>
              </a:xfrm>
              <a:prstGeom prst="line">
                <a:avLst/>
              </a:prstGeom>
              <a:ln w="38100" cap="rnd" cmpd="sng">
                <a:solidFill>
                  <a:srgbClr val="FF0000"/>
                </a:solidFill>
                <a:prstDash val="sysDot"/>
                <a:headEnd type="none" w="sm" len="sm"/>
                <a:tailEnd type="none" w="sm" len="sm"/>
              </a:ln>
            </p:spPr>
          </p:sp>
          <p:sp>
            <p:nvSpPr>
              <p:cNvPr id="23595" name="直接连接符 23594"/>
              <p:cNvSpPr/>
              <p:nvPr/>
            </p:nvSpPr>
            <p:spPr>
              <a:xfrm>
                <a:off x="3264" y="2400"/>
                <a:ext cx="0" cy="144"/>
              </a:xfrm>
              <a:prstGeom prst="line">
                <a:avLst/>
              </a:prstGeom>
              <a:ln w="38100" cap="rnd" cmpd="sng">
                <a:solidFill>
                  <a:srgbClr val="FF0000"/>
                </a:solidFill>
                <a:prstDash val="sysDot"/>
                <a:headEnd type="none" w="sm" len="sm"/>
                <a:tailEnd type="none" w="sm" len="sm"/>
              </a:ln>
            </p:spPr>
          </p:sp>
          <p:sp>
            <p:nvSpPr>
              <p:cNvPr id="6" name="文本框 5"/>
              <p:cNvSpPr txBox="1"/>
              <p:nvPr/>
            </p:nvSpPr>
            <p:spPr>
              <a:xfrm>
                <a:off x="2544" y="776"/>
                <a:ext cx="1406" cy="297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square">
                <a:spAutoFit/>
              </a:bodyPr>
              <a:lstStyle/>
              <a:p>
                <a:pPr algn="ctr" eaLnBrk="1" hangingPunct="1">
                  <a:spcBef>
                    <a:spcPct val="50000"/>
                  </a:spcBef>
                </a:pPr>
                <a:r>
                  <a:rPr lang="en-US" altLang="zh-CN" b="1">
                    <a:solidFill>
                      <a:schemeClr val="hlink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2KB </a:t>
                </a:r>
                <a:endParaRPr lang="en-US" altLang="zh-CN" b="1">
                  <a:solidFill>
                    <a:schemeClr val="hlink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p:grpSp>
        <p:sp>
          <p:nvSpPr>
            <p:cNvPr id="23574" name="文本框 23573"/>
            <p:cNvSpPr txBox="1"/>
            <p:nvPr/>
          </p:nvSpPr>
          <p:spPr>
            <a:xfrm>
              <a:off x="16030" y="5062"/>
              <a:ext cx="3480" cy="79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zh-CN" altLang="en-US" sz="1600" b="1">
                  <a:latin typeface="黑体" panose="02010609060101010101" pitchFamily="49" charset="-122"/>
                  <a:ea typeface="黑体" panose="02010609060101010101" pitchFamily="49" charset="-122"/>
                </a:rPr>
                <a:t>需</a:t>
              </a:r>
              <a:r>
                <a:rPr lang="en-US" altLang="zh-CN" sz="1600" b="1">
                  <a:latin typeface="黑体" panose="02010609060101010101" pitchFamily="49" charset="-122"/>
                  <a:ea typeface="黑体" panose="02010609060101010101" pitchFamily="49" charset="-122"/>
                </a:rPr>
                <a:t>12</a:t>
              </a:r>
              <a:r>
                <a:rPr lang="zh-CN" altLang="en-US" sz="1600" b="1" dirty="0">
                  <a:latin typeface="黑体" panose="02010609060101010101" pitchFamily="49" charset="-122"/>
                  <a:ea typeface="黑体" panose="02010609060101010101" pitchFamily="49" charset="-122"/>
                </a:rPr>
                <a:t>位地址寻址</a:t>
              </a:r>
              <a:r>
                <a:rPr lang="zh-CN" altLang="en-US" sz="2000" b="1" dirty="0">
                  <a:latin typeface="黑体" panose="02010609060101010101" pitchFamily="49" charset="-122"/>
                  <a:ea typeface="黑体" panose="02010609060101010101" pitchFamily="49" charset="-122"/>
                </a:rPr>
                <a:t>：</a:t>
              </a:r>
              <a:endParaRPr lang="zh-CN" altLang="en-US" sz="2000" b="1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23576" name="文本框 23575"/>
            <p:cNvSpPr txBox="1"/>
            <p:nvPr/>
          </p:nvSpPr>
          <p:spPr>
            <a:xfrm>
              <a:off x="16030" y="4582"/>
              <a:ext cx="3000" cy="69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lstStyle/>
            <a:p>
              <a:pPr eaLnBrk="1" hangingPunct="1">
                <a:lnSpc>
                  <a:spcPct val="70000"/>
                </a:lnSpc>
                <a:spcBef>
                  <a:spcPct val="50000"/>
                </a:spcBef>
              </a:pPr>
              <a:r>
                <a:rPr lang="en-US" altLang="zh-CN" sz="2400" b="1">
                  <a:latin typeface="黑体" panose="02010609060101010101" pitchFamily="49" charset="-122"/>
                  <a:ea typeface="黑体" panose="02010609060101010101" pitchFamily="49" charset="-122"/>
                </a:rPr>
                <a:t>4KB</a:t>
              </a:r>
              <a:endParaRPr lang="en-US" altLang="zh-CN" sz="2400" b="1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81" name="右大括号 80"/>
            <p:cNvSpPr/>
            <p:nvPr/>
          </p:nvSpPr>
          <p:spPr>
            <a:xfrm>
              <a:off x="15481" y="5132"/>
              <a:ext cx="378" cy="1178"/>
            </a:xfrm>
            <a:prstGeom prst="rightBrace">
              <a:avLst>
                <a:gd name="adj1" fmla="val 105555"/>
                <a:gd name="adj2" fmla="val 50000"/>
              </a:avLst>
            </a:prstGeom>
            <a:noFill/>
            <a:ln w="28575" cap="sq" cmpd="sng">
              <a:solidFill>
                <a:schemeClr val="tx1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600" name="文本框 23599"/>
            <p:cNvSpPr txBox="1"/>
            <p:nvPr/>
          </p:nvSpPr>
          <p:spPr>
            <a:xfrm>
              <a:off x="16201" y="5704"/>
              <a:ext cx="3480" cy="79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 sz="2000" b="1">
                  <a:latin typeface="黑体" panose="02010609060101010101" pitchFamily="49" charset="-122"/>
                  <a:ea typeface="黑体" panose="02010609060101010101" pitchFamily="49" charset="-122"/>
                </a:rPr>
                <a:t>A11∼A0</a:t>
              </a:r>
              <a:endParaRPr lang="en-US" altLang="zh-CN" sz="2000" b="1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83" name="文本框 82"/>
            <p:cNvSpPr txBox="1"/>
            <p:nvPr/>
          </p:nvSpPr>
          <p:spPr>
            <a:xfrm>
              <a:off x="16183" y="7388"/>
              <a:ext cx="3480" cy="67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zh-CN" altLang="en-US" sz="1600" b="1">
                  <a:latin typeface="黑体" panose="02010609060101010101" pitchFamily="49" charset="-122"/>
                  <a:ea typeface="黑体" panose="02010609060101010101" pitchFamily="49" charset="-122"/>
                </a:rPr>
                <a:t>需</a:t>
              </a:r>
              <a:r>
                <a:rPr lang="en-US" altLang="zh-CN" sz="1600" b="1">
                  <a:latin typeface="黑体" panose="02010609060101010101" pitchFamily="49" charset="-122"/>
                  <a:ea typeface="黑体" panose="02010609060101010101" pitchFamily="49" charset="-122"/>
                </a:rPr>
                <a:t>16</a:t>
              </a:r>
              <a:r>
                <a:rPr lang="zh-CN" altLang="en-US" sz="1600" b="1" dirty="0">
                  <a:latin typeface="黑体" panose="02010609060101010101" pitchFamily="49" charset="-122"/>
                  <a:ea typeface="黑体" panose="02010609060101010101" pitchFamily="49" charset="-122"/>
                </a:rPr>
                <a:t>位地址寻址：</a:t>
              </a:r>
              <a:endParaRPr lang="zh-CN" altLang="en-US" sz="1600" b="1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84" name="文本框 83"/>
            <p:cNvSpPr txBox="1"/>
            <p:nvPr/>
          </p:nvSpPr>
          <p:spPr>
            <a:xfrm>
              <a:off x="16183" y="6908"/>
              <a:ext cx="3000" cy="69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lstStyle/>
            <a:p>
              <a:pPr eaLnBrk="1" hangingPunct="1">
                <a:lnSpc>
                  <a:spcPct val="70000"/>
                </a:lnSpc>
                <a:spcBef>
                  <a:spcPct val="50000"/>
                </a:spcBef>
              </a:pPr>
              <a:r>
                <a:rPr lang="en-US" altLang="zh-CN" sz="2400" b="1">
                  <a:latin typeface="黑体" panose="02010609060101010101" pitchFamily="49" charset="-122"/>
                  <a:ea typeface="黑体" panose="02010609060101010101" pitchFamily="49" charset="-122"/>
                </a:rPr>
                <a:t>60KB</a:t>
              </a:r>
              <a:endParaRPr lang="en-US" altLang="zh-CN" sz="2400" b="1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85" name="右大括号 84"/>
            <p:cNvSpPr/>
            <p:nvPr/>
          </p:nvSpPr>
          <p:spPr>
            <a:xfrm>
              <a:off x="15634" y="6439"/>
              <a:ext cx="378" cy="3679"/>
            </a:xfrm>
            <a:prstGeom prst="rightBrace">
              <a:avLst>
                <a:gd name="adj1" fmla="val 105555"/>
                <a:gd name="adj2" fmla="val 50000"/>
              </a:avLst>
            </a:prstGeom>
            <a:noFill/>
            <a:ln w="28575" cap="sq" cmpd="sng">
              <a:solidFill>
                <a:schemeClr val="tx1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6" name="文本框 85"/>
            <p:cNvSpPr txBox="1"/>
            <p:nvPr/>
          </p:nvSpPr>
          <p:spPr>
            <a:xfrm>
              <a:off x="16354" y="8030"/>
              <a:ext cx="3480" cy="79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 sz="2000" b="1">
                  <a:latin typeface="黑体" panose="02010609060101010101" pitchFamily="49" charset="-122"/>
                  <a:ea typeface="黑体" panose="02010609060101010101" pitchFamily="49" charset="-122"/>
                </a:rPr>
                <a:t>A15∼A0</a:t>
              </a:r>
              <a:endParaRPr lang="en-US" altLang="zh-CN" sz="2000" b="1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graphicFrame>
        <p:nvGraphicFramePr>
          <p:cNvPr id="8" name="表格 7"/>
          <p:cNvGraphicFramePr/>
          <p:nvPr>
            <p:custDataLst>
              <p:tags r:id="rId2"/>
            </p:custDataLst>
          </p:nvPr>
        </p:nvGraphicFramePr>
        <p:xfrm>
          <a:off x="417195" y="2379345"/>
          <a:ext cx="7426960" cy="44767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4185"/>
                <a:gridCol w="464185"/>
                <a:gridCol w="464185"/>
                <a:gridCol w="464185"/>
                <a:gridCol w="464185"/>
                <a:gridCol w="464185"/>
                <a:gridCol w="464185"/>
                <a:gridCol w="464185"/>
                <a:gridCol w="464185"/>
                <a:gridCol w="464185"/>
                <a:gridCol w="464185"/>
                <a:gridCol w="464185"/>
                <a:gridCol w="464185"/>
                <a:gridCol w="464185"/>
                <a:gridCol w="464185"/>
                <a:gridCol w="464185"/>
              </a:tblGrid>
              <a:tr h="40195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000"/>
                        <a:t>A15</a:t>
                      </a:r>
                      <a:endParaRPr lang="en-US" altLang="zh-CN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000"/>
                        <a:t>A14</a:t>
                      </a:r>
                      <a:endParaRPr lang="en-US" altLang="zh-CN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000"/>
                        <a:t>A13</a:t>
                      </a:r>
                      <a:endParaRPr lang="en-US" altLang="zh-CN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000"/>
                        <a:t>A12</a:t>
                      </a:r>
                      <a:endParaRPr lang="en-US" altLang="zh-CN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000"/>
                        <a:t>A11</a:t>
                      </a:r>
                      <a:endParaRPr lang="en-US" altLang="zh-CN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000"/>
                        <a:t>A10</a:t>
                      </a:r>
                      <a:endParaRPr lang="en-US" altLang="zh-CN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000"/>
                        <a:t>A9</a:t>
                      </a:r>
                      <a:endParaRPr lang="en-US" altLang="zh-CN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000"/>
                        <a:t>A8</a:t>
                      </a:r>
                      <a:endParaRPr lang="en-US" altLang="zh-CN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000"/>
                        <a:t>A7</a:t>
                      </a:r>
                      <a:endParaRPr lang="en-US" altLang="zh-CN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000"/>
                        <a:t>A6</a:t>
                      </a:r>
                      <a:endParaRPr lang="en-US" altLang="zh-CN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000"/>
                        <a:t>A5</a:t>
                      </a:r>
                      <a:endParaRPr lang="en-US" altLang="zh-CN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000"/>
                        <a:t>A4</a:t>
                      </a:r>
                      <a:endParaRPr lang="en-US" altLang="zh-CN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000"/>
                        <a:t>A3</a:t>
                      </a:r>
                      <a:endParaRPr lang="en-US" altLang="zh-CN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000"/>
                        <a:t>A2</a:t>
                      </a:r>
                      <a:endParaRPr lang="en-US" altLang="zh-CN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000"/>
                        <a:t>A1</a:t>
                      </a:r>
                      <a:endParaRPr lang="en-US" altLang="zh-CN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000"/>
                        <a:t>A0</a:t>
                      </a:r>
                      <a:endParaRPr lang="en-US" altLang="zh-CN" sz="1000"/>
                    </a:p>
                  </a:txBody>
                  <a:tcPr/>
                </a:tc>
              </a:tr>
              <a:tr h="37020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b="1" u="sng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</a:t>
                      </a:r>
                      <a:endParaRPr lang="en-US" altLang="zh-CN" b="1" u="sng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b="1" u="sng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</a:t>
                      </a:r>
                      <a:endParaRPr lang="en-US" altLang="zh-CN" b="1" u="sng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b="1" u="sng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</a:t>
                      </a:r>
                      <a:endParaRPr lang="en-US" altLang="zh-CN" b="1" u="sng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b="1" u="sng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</a:t>
                      </a:r>
                      <a:endParaRPr lang="en-US" altLang="zh-CN" b="1" u="sng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b="1" u="sng">
                          <a:solidFill>
                            <a:srgbClr val="FF66CC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</a:t>
                      </a:r>
                      <a:endParaRPr lang="en-US" altLang="zh-CN" b="1" u="sng">
                        <a:solidFill>
                          <a:srgbClr val="FF66CC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0</a:t>
                      </a:r>
                      <a:endParaRPr lang="en-US" altLang="zh-CN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0</a:t>
                      </a:r>
                      <a:endParaRPr lang="en-US" altLang="zh-CN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0</a:t>
                      </a:r>
                      <a:endParaRPr lang="en-US" altLang="zh-CN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0</a:t>
                      </a:r>
                      <a:endParaRPr lang="en-US" altLang="zh-CN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0</a:t>
                      </a:r>
                      <a:endParaRPr lang="en-US" altLang="zh-CN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0</a:t>
                      </a:r>
                      <a:endParaRPr lang="en-US" altLang="zh-CN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0</a:t>
                      </a:r>
                      <a:endParaRPr lang="en-US" altLang="zh-CN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0</a:t>
                      </a:r>
                      <a:endParaRPr lang="en-US" altLang="zh-CN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0</a:t>
                      </a:r>
                      <a:endParaRPr lang="en-US" altLang="zh-CN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0</a:t>
                      </a:r>
                      <a:endParaRPr lang="en-US" altLang="zh-CN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0</a:t>
                      </a:r>
                      <a:endParaRPr lang="en-US" altLang="zh-CN"/>
                    </a:p>
                  </a:txBody>
                  <a:tcPr>
                    <a:solidFill>
                      <a:srgbClr val="92D050"/>
                    </a:solidFill>
                  </a:tcPr>
                </a:tc>
              </a:tr>
              <a:tr h="37020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b="1" u="sng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</a:t>
                      </a:r>
                      <a:endParaRPr lang="en-US" altLang="zh-CN" b="1" u="sng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b="1" u="sng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</a:t>
                      </a:r>
                      <a:endParaRPr lang="en-US" altLang="zh-CN" b="1" u="sng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b="1" u="sng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</a:t>
                      </a:r>
                      <a:endParaRPr lang="en-US" altLang="zh-CN" b="1" u="sng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b="1" u="sng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</a:t>
                      </a:r>
                      <a:endParaRPr lang="en-US" altLang="zh-CN" b="1" u="sng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b="1" u="sng">
                          <a:solidFill>
                            <a:srgbClr val="FF66CC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</a:t>
                      </a:r>
                      <a:endParaRPr lang="en-US" altLang="zh-CN" b="1" u="sng">
                        <a:solidFill>
                          <a:srgbClr val="FF66CC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1</a:t>
                      </a:r>
                      <a:endParaRPr lang="en-US" altLang="zh-CN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1</a:t>
                      </a:r>
                      <a:endParaRPr lang="en-US" altLang="zh-CN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1</a:t>
                      </a:r>
                      <a:endParaRPr lang="en-US" altLang="zh-CN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1</a:t>
                      </a:r>
                      <a:endParaRPr lang="en-US" altLang="zh-CN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1</a:t>
                      </a:r>
                      <a:endParaRPr lang="en-US" altLang="zh-CN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1</a:t>
                      </a:r>
                      <a:endParaRPr lang="en-US" altLang="zh-CN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1</a:t>
                      </a:r>
                      <a:endParaRPr lang="en-US" altLang="zh-CN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1</a:t>
                      </a:r>
                      <a:endParaRPr lang="en-US" altLang="zh-CN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1</a:t>
                      </a:r>
                      <a:endParaRPr lang="en-US" altLang="zh-CN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1</a:t>
                      </a:r>
                      <a:endParaRPr lang="en-US" altLang="zh-CN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1</a:t>
                      </a:r>
                      <a:endParaRPr lang="en-US" altLang="zh-CN"/>
                    </a:p>
                  </a:txBody>
                  <a:tcPr>
                    <a:solidFill>
                      <a:srgbClr val="92D05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b="1" u="sng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</a:t>
                      </a:r>
                      <a:endParaRPr lang="en-US" altLang="zh-CN" b="1" u="sng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b="1" u="sng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</a:t>
                      </a:r>
                      <a:endParaRPr lang="en-US" altLang="zh-CN" b="1" u="sng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b="1" u="sng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</a:t>
                      </a:r>
                      <a:endParaRPr lang="en-US" altLang="zh-CN" b="1" u="sng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b="1" u="sng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</a:t>
                      </a:r>
                      <a:endParaRPr lang="en-US" altLang="zh-CN" b="1" u="sng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b="1" u="sng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</a:t>
                      </a:r>
                      <a:endParaRPr lang="en-US" altLang="zh-CN" b="1" u="sng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0</a:t>
                      </a:r>
                      <a:endParaRPr lang="en-US" altLang="zh-CN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0</a:t>
                      </a:r>
                      <a:endParaRPr lang="en-US" altLang="zh-CN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0</a:t>
                      </a:r>
                      <a:endParaRPr lang="en-US" altLang="zh-CN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0</a:t>
                      </a:r>
                      <a:endParaRPr lang="en-US" altLang="zh-CN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0</a:t>
                      </a:r>
                      <a:endParaRPr lang="en-US" altLang="zh-CN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0</a:t>
                      </a:r>
                      <a:endParaRPr lang="en-US" altLang="zh-CN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0</a:t>
                      </a:r>
                      <a:endParaRPr lang="en-US" altLang="zh-CN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0</a:t>
                      </a:r>
                      <a:endParaRPr lang="en-US" altLang="zh-CN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0</a:t>
                      </a:r>
                      <a:endParaRPr lang="en-US" altLang="zh-CN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0</a:t>
                      </a:r>
                      <a:endParaRPr lang="en-US" altLang="zh-CN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0</a:t>
                      </a:r>
                      <a:endParaRPr lang="en-US" altLang="zh-CN"/>
                    </a:p>
                  </a:txBody>
                  <a:tcPr>
                    <a:solidFill>
                      <a:schemeClr val="accent1"/>
                    </a:solidFill>
                  </a:tcPr>
                </a:tc>
              </a:tr>
              <a:tr h="37020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b="1" u="sng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</a:t>
                      </a:r>
                      <a:endParaRPr lang="en-US" altLang="zh-CN" b="1" u="sng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b="1" u="sng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</a:t>
                      </a:r>
                      <a:endParaRPr lang="en-US" altLang="zh-CN" b="1" u="sng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b="1" u="sng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</a:t>
                      </a:r>
                      <a:endParaRPr lang="en-US" altLang="zh-CN" b="1" u="sng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b="1" u="sng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</a:t>
                      </a:r>
                      <a:endParaRPr lang="en-US" altLang="zh-CN" b="1" u="sng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b="1" u="sng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</a:t>
                      </a:r>
                      <a:endParaRPr lang="en-US" altLang="zh-CN" b="1" u="sng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1</a:t>
                      </a:r>
                      <a:endParaRPr lang="en-US" altLang="zh-CN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1</a:t>
                      </a:r>
                      <a:endParaRPr lang="en-US" altLang="zh-CN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1</a:t>
                      </a:r>
                      <a:endParaRPr lang="en-US" altLang="zh-CN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1</a:t>
                      </a:r>
                      <a:endParaRPr lang="en-US" altLang="zh-CN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1</a:t>
                      </a:r>
                      <a:endParaRPr lang="en-US" altLang="zh-CN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1</a:t>
                      </a:r>
                      <a:endParaRPr lang="en-US" altLang="zh-CN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1</a:t>
                      </a:r>
                      <a:endParaRPr lang="en-US" altLang="zh-CN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1</a:t>
                      </a:r>
                      <a:endParaRPr lang="en-US" altLang="zh-CN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1</a:t>
                      </a:r>
                      <a:endParaRPr lang="en-US" altLang="zh-CN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1</a:t>
                      </a:r>
                      <a:endParaRPr lang="en-US" altLang="zh-CN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1</a:t>
                      </a:r>
                      <a:endParaRPr lang="en-US" altLang="zh-CN"/>
                    </a:p>
                  </a:txBody>
                  <a:tcPr>
                    <a:solidFill>
                      <a:schemeClr val="accent1"/>
                    </a:solidFill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b="1" u="sng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</a:t>
                      </a:r>
                      <a:endParaRPr lang="en-US" altLang="zh-CN" b="1" u="sng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b="1" u="sng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</a:t>
                      </a:r>
                      <a:endParaRPr lang="en-US" altLang="zh-CN" b="1" u="sng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b="1" u="sng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</a:t>
                      </a:r>
                      <a:endParaRPr lang="en-US" altLang="zh-CN" b="1" u="sng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b="1" u="sng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</a:t>
                      </a:r>
                      <a:endParaRPr lang="en-US" altLang="zh-CN" b="1" u="sng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0</a:t>
                      </a:r>
                      <a:endParaRPr lang="en-US" altLang="zh-CN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0</a:t>
                      </a:r>
                      <a:endParaRPr lang="en-US" altLang="zh-CN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0</a:t>
                      </a:r>
                      <a:endParaRPr lang="en-US" altLang="zh-CN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0</a:t>
                      </a:r>
                      <a:endParaRPr lang="en-US" altLang="zh-CN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0</a:t>
                      </a:r>
                      <a:endParaRPr lang="en-US" altLang="zh-CN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0</a:t>
                      </a:r>
                      <a:endParaRPr lang="en-US" altLang="zh-CN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0</a:t>
                      </a:r>
                      <a:endParaRPr lang="en-US" altLang="zh-CN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0</a:t>
                      </a:r>
                      <a:endParaRPr lang="en-US" altLang="zh-CN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0</a:t>
                      </a:r>
                      <a:endParaRPr lang="en-US" altLang="zh-CN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0</a:t>
                      </a:r>
                      <a:endParaRPr lang="en-US" altLang="zh-CN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0</a:t>
                      </a:r>
                      <a:endParaRPr lang="en-US" altLang="zh-CN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0</a:t>
                      </a:r>
                      <a:endParaRPr lang="en-US" altLang="zh-CN"/>
                    </a:p>
                  </a:txBody>
                  <a:tcPr>
                    <a:solidFill>
                      <a:schemeClr val="accent2"/>
                    </a:solidFill>
                  </a:tcPr>
                </a:tc>
              </a:tr>
              <a:tr h="37020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b="1" u="sng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</a:t>
                      </a:r>
                      <a:endParaRPr lang="en-US" altLang="zh-CN" b="1" u="sng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b="1" u="sng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</a:t>
                      </a:r>
                      <a:endParaRPr lang="en-US" altLang="zh-CN" b="1" u="sng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b="1" u="sng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</a:t>
                      </a:r>
                      <a:endParaRPr lang="en-US" altLang="zh-CN" b="1" u="sng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b="1" u="sng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</a:t>
                      </a:r>
                      <a:endParaRPr lang="en-US" altLang="zh-CN" b="1" u="sng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1</a:t>
                      </a:r>
                      <a:endParaRPr lang="en-US" altLang="zh-CN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1</a:t>
                      </a:r>
                      <a:endParaRPr lang="en-US" altLang="zh-CN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1</a:t>
                      </a:r>
                      <a:endParaRPr lang="en-US" altLang="zh-CN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1</a:t>
                      </a:r>
                      <a:endParaRPr lang="en-US" altLang="zh-CN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1</a:t>
                      </a:r>
                      <a:endParaRPr lang="en-US" altLang="zh-CN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1</a:t>
                      </a:r>
                      <a:endParaRPr lang="en-US" altLang="zh-CN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1</a:t>
                      </a:r>
                      <a:endParaRPr lang="en-US" altLang="zh-CN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1</a:t>
                      </a:r>
                      <a:endParaRPr lang="en-US" altLang="zh-CN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1</a:t>
                      </a:r>
                      <a:endParaRPr lang="en-US" altLang="zh-CN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1</a:t>
                      </a:r>
                      <a:endParaRPr lang="en-US" altLang="zh-CN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1</a:t>
                      </a:r>
                      <a:endParaRPr lang="en-US" altLang="zh-CN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1</a:t>
                      </a:r>
                      <a:endParaRPr lang="en-US" altLang="zh-CN"/>
                    </a:p>
                  </a:txBody>
                  <a:tcPr>
                    <a:solidFill>
                      <a:schemeClr val="accent2"/>
                    </a:solidFill>
                  </a:tcPr>
                </a:tc>
              </a:tr>
              <a:tr h="37020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b="1" u="sng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</a:t>
                      </a:r>
                      <a:endParaRPr lang="en-US" altLang="zh-CN" b="1" u="sng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b="1" u="sng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</a:t>
                      </a:r>
                      <a:endParaRPr lang="en-US" altLang="zh-CN" b="1" u="sng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b="1" u="sng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</a:t>
                      </a:r>
                      <a:endParaRPr lang="en-US" altLang="zh-CN" b="1" u="sng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b="1" u="sng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</a:t>
                      </a:r>
                      <a:endParaRPr lang="en-US" altLang="zh-CN" b="1" u="sng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0</a:t>
                      </a:r>
                      <a:endParaRPr lang="en-US" altLang="zh-CN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0</a:t>
                      </a:r>
                      <a:endParaRPr lang="en-US" altLang="zh-CN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0</a:t>
                      </a:r>
                      <a:endParaRPr lang="en-US" altLang="zh-CN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0</a:t>
                      </a:r>
                      <a:endParaRPr lang="en-US" altLang="zh-CN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0</a:t>
                      </a:r>
                      <a:endParaRPr lang="en-US" altLang="zh-CN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0</a:t>
                      </a:r>
                      <a:endParaRPr lang="en-US" altLang="zh-CN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0</a:t>
                      </a:r>
                      <a:endParaRPr lang="en-US" altLang="zh-CN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0</a:t>
                      </a:r>
                      <a:endParaRPr lang="en-US" altLang="zh-CN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0</a:t>
                      </a:r>
                      <a:endParaRPr lang="en-US" altLang="zh-CN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0</a:t>
                      </a:r>
                      <a:endParaRPr lang="en-US" altLang="zh-CN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0</a:t>
                      </a:r>
                      <a:endParaRPr lang="en-US" altLang="zh-CN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0</a:t>
                      </a:r>
                      <a:endParaRPr lang="en-US" altLang="zh-CN"/>
                    </a:p>
                  </a:txBody>
                  <a:tcPr>
                    <a:solidFill>
                      <a:srgbClr val="00B0F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b="1" u="sng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</a:t>
                      </a:r>
                      <a:endParaRPr lang="en-US" altLang="zh-CN" b="1" u="sng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b="1" u="sng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</a:t>
                      </a:r>
                      <a:endParaRPr lang="en-US" altLang="zh-CN" b="1" u="sng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b="1" u="sng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</a:t>
                      </a:r>
                      <a:endParaRPr lang="en-US" altLang="zh-CN" b="1" u="sng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b="1" u="sng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</a:t>
                      </a:r>
                      <a:endParaRPr lang="en-US" altLang="zh-CN" b="1" u="sng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1</a:t>
                      </a:r>
                      <a:endParaRPr lang="en-US" altLang="zh-CN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1</a:t>
                      </a:r>
                      <a:endParaRPr lang="en-US" altLang="zh-CN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1</a:t>
                      </a:r>
                      <a:endParaRPr lang="en-US" altLang="zh-CN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1</a:t>
                      </a:r>
                      <a:endParaRPr lang="en-US" altLang="zh-CN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1</a:t>
                      </a:r>
                      <a:endParaRPr lang="en-US" altLang="zh-CN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1</a:t>
                      </a:r>
                      <a:endParaRPr lang="en-US" altLang="zh-CN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1</a:t>
                      </a:r>
                      <a:endParaRPr lang="en-US" altLang="zh-CN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1</a:t>
                      </a:r>
                      <a:endParaRPr lang="en-US" altLang="zh-CN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1</a:t>
                      </a:r>
                      <a:endParaRPr lang="en-US" altLang="zh-CN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1</a:t>
                      </a:r>
                      <a:endParaRPr lang="en-US" altLang="zh-CN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1</a:t>
                      </a:r>
                      <a:endParaRPr lang="en-US" altLang="zh-CN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1</a:t>
                      </a:r>
                      <a:endParaRPr lang="en-US" altLang="zh-CN"/>
                    </a:p>
                  </a:txBody>
                  <a:tcPr>
                    <a:solidFill>
                      <a:srgbClr val="00B0F0"/>
                    </a:solidFill>
                  </a:tcPr>
                </a:tc>
              </a:tr>
              <a:tr h="37020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b="1" u="sng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...</a:t>
                      </a:r>
                      <a:endParaRPr lang="en-US" altLang="zh-CN" b="1" u="sng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b="1" u="sng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...</a:t>
                      </a:r>
                      <a:endParaRPr lang="en-US" altLang="zh-CN" b="1" u="sng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b="1" u="sng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...</a:t>
                      </a:r>
                      <a:endParaRPr lang="en-US" altLang="zh-CN" b="1" u="sng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b="1" u="sng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...</a:t>
                      </a:r>
                      <a:endParaRPr lang="en-US" altLang="zh-CN" b="1" u="sng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...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...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...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...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...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...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...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...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...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...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...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...</a:t>
                      </a:r>
                      <a:endParaRPr lang="en-US" altLang="zh-CN"/>
                    </a:p>
                  </a:txBody>
                  <a:tcPr/>
                </a:tc>
              </a:tr>
              <a:tr h="37020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b="1" u="sng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</a:t>
                      </a:r>
                      <a:endParaRPr lang="en-US" altLang="zh-CN" b="1" u="sng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b="1" u="sng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</a:t>
                      </a:r>
                      <a:endParaRPr lang="zh-CN" altLang="en-US" b="1" u="sng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b="1" u="sng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</a:t>
                      </a:r>
                      <a:endParaRPr lang="en-US" altLang="zh-CN" b="1" u="sng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b="1" u="sng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</a:t>
                      </a:r>
                      <a:endParaRPr lang="en-US" altLang="zh-CN" b="1" u="sng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0</a:t>
                      </a:r>
                      <a:endParaRPr lang="en-US" altLang="zh-CN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0</a:t>
                      </a:r>
                      <a:endParaRPr lang="en-US" altLang="zh-CN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0</a:t>
                      </a:r>
                      <a:endParaRPr lang="en-US" altLang="zh-CN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0</a:t>
                      </a:r>
                      <a:endParaRPr lang="en-US" altLang="zh-CN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0</a:t>
                      </a:r>
                      <a:endParaRPr lang="en-US" altLang="zh-CN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0</a:t>
                      </a:r>
                      <a:endParaRPr lang="en-US" altLang="zh-CN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0</a:t>
                      </a:r>
                      <a:endParaRPr lang="en-US" altLang="zh-CN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0</a:t>
                      </a:r>
                      <a:endParaRPr lang="en-US" altLang="zh-CN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0</a:t>
                      </a:r>
                      <a:endParaRPr lang="en-US" altLang="zh-CN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0</a:t>
                      </a:r>
                      <a:endParaRPr lang="en-US" altLang="zh-CN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0</a:t>
                      </a:r>
                      <a:endParaRPr lang="en-US" altLang="zh-CN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0</a:t>
                      </a:r>
                      <a:endParaRPr lang="en-US" altLang="zh-CN"/>
                    </a:p>
                  </a:txBody>
                  <a:tcPr>
                    <a:solidFill>
                      <a:srgbClr val="C00000"/>
                    </a:solidFill>
                  </a:tcPr>
                </a:tc>
              </a:tr>
              <a:tr h="37020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b="1" u="sng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</a:t>
                      </a:r>
                      <a:endParaRPr lang="en-US" altLang="zh-CN" b="1" u="sng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b="1" u="sng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</a:t>
                      </a:r>
                      <a:endParaRPr lang="en-US" altLang="zh-CN" b="1" u="sng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b="1" u="sng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</a:t>
                      </a:r>
                      <a:endParaRPr lang="en-US" altLang="zh-CN" b="1" u="sng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b="1" u="sng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</a:t>
                      </a:r>
                      <a:endParaRPr lang="en-US" altLang="zh-CN" b="1" u="sng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1</a:t>
                      </a:r>
                      <a:endParaRPr lang="en-US" altLang="zh-CN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1</a:t>
                      </a:r>
                      <a:endParaRPr lang="en-US" altLang="zh-CN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1</a:t>
                      </a:r>
                      <a:endParaRPr lang="en-US" altLang="zh-CN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1</a:t>
                      </a:r>
                      <a:endParaRPr lang="en-US" altLang="zh-CN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1</a:t>
                      </a:r>
                      <a:endParaRPr lang="en-US" altLang="zh-CN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1</a:t>
                      </a:r>
                      <a:endParaRPr lang="en-US" altLang="zh-CN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1</a:t>
                      </a:r>
                      <a:endParaRPr lang="en-US" altLang="zh-CN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1</a:t>
                      </a:r>
                      <a:endParaRPr lang="en-US" altLang="zh-CN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1</a:t>
                      </a:r>
                      <a:endParaRPr lang="en-US" altLang="zh-CN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1</a:t>
                      </a:r>
                      <a:endParaRPr lang="en-US" altLang="zh-CN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1</a:t>
                      </a:r>
                      <a:endParaRPr lang="en-US" altLang="zh-CN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1</a:t>
                      </a:r>
                      <a:endParaRPr lang="en-US" altLang="zh-CN"/>
                    </a:p>
                  </a:txBody>
                  <a:tcPr>
                    <a:solidFill>
                      <a:srgbClr val="C00000"/>
                    </a:solidFill>
                  </a:tcPr>
                </a:tc>
              </a:tr>
            </a:tbl>
          </a:graphicData>
        </a:graphic>
      </p:graphicFrame>
      <p:sp>
        <p:nvSpPr>
          <p:cNvPr id="11" name="圆角矩形 10"/>
          <p:cNvSpPr/>
          <p:nvPr/>
        </p:nvSpPr>
        <p:spPr>
          <a:xfrm>
            <a:off x="203200" y="2809240"/>
            <a:ext cx="2565400" cy="149860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圆角矩形 11"/>
          <p:cNvSpPr/>
          <p:nvPr/>
        </p:nvSpPr>
        <p:spPr>
          <a:xfrm>
            <a:off x="417195" y="4362450"/>
            <a:ext cx="1908175" cy="2526665"/>
          </a:xfrm>
          <a:prstGeom prst="roundRect">
            <a:avLst/>
          </a:prstGeom>
          <a:noFill/>
          <a:ln w="38100">
            <a:solidFill>
              <a:schemeClr val="accent6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标题 3"/>
          <p:cNvSpPr>
            <a:spLocks noGrp="1"/>
          </p:cNvSpPr>
          <p:nvPr/>
        </p:nvSpPr>
        <p:spPr>
          <a:xfrm>
            <a:off x="560212" y="204274"/>
            <a:ext cx="10515600" cy="617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zh-CN" dirty="0">
                <a:solidFill>
                  <a:srgbClr val="FF0000"/>
                </a:solidFill>
              </a:rPr>
              <a:t>提问</a:t>
            </a:r>
            <a:r>
              <a:rPr lang="en-US" altLang="zh-CN" dirty="0">
                <a:solidFill>
                  <a:srgbClr val="FF0000"/>
                </a:solidFill>
              </a:rPr>
              <a:t>-13 (4-14)   - </a:t>
            </a:r>
            <a:r>
              <a:rPr lang="zh-CN" altLang="en-US" dirty="0">
                <a:solidFill>
                  <a:srgbClr val="FF0000"/>
                </a:solidFill>
              </a:rPr>
              <a:t>观察片选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ldLvl="0" animBg="1"/>
      <p:bldP spid="11" grpId="1" animBg="1"/>
      <p:bldP spid="12" grpId="0" bldLvl="0" animBg="1"/>
      <p:bldP spid="12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dirty="0"/>
              <a:t>提问</a:t>
            </a:r>
            <a:r>
              <a:rPr lang="en-US" altLang="zh-CN" dirty="0"/>
              <a:t>-2</a:t>
            </a:r>
            <a:r>
              <a:rPr lang="zh-CN" altLang="en-US" dirty="0"/>
              <a:t>答案</a:t>
            </a:r>
            <a:endParaRPr lang="zh-CN" altLang="en-US" dirty="0"/>
          </a:p>
        </p:txBody>
      </p:sp>
      <p:sp>
        <p:nvSpPr>
          <p:cNvPr id="135171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  <a:spcAft>
                <a:spcPct val="30000"/>
              </a:spcAft>
            </a:pPr>
            <a:r>
              <a:rPr lang="en-US" altLang="zh-CN" b="1" dirty="0"/>
              <a:t>CPI </a:t>
            </a:r>
            <a:r>
              <a:rPr lang="en-US" altLang="zh-CN" b="1" dirty="0">
                <a:sym typeface="Symbol" panose="05050102010706020507" pitchFamily="18" charset="2"/>
              </a:rPr>
              <a:t> (Clock cycle Per Instruction)  </a:t>
            </a:r>
            <a:r>
              <a:rPr lang="zh-CN" altLang="en-US" dirty="0"/>
              <a:t>每条指令的平均时钟周期</a:t>
            </a:r>
            <a:endParaRPr lang="en-US" altLang="zh-CN" dirty="0">
              <a:sym typeface="Symbol" panose="05050102010706020507" pitchFamily="18" charset="2"/>
            </a:endParaRPr>
          </a:p>
          <a:p>
            <a:pPr>
              <a:lnSpc>
                <a:spcPct val="150000"/>
              </a:lnSpc>
              <a:spcAft>
                <a:spcPct val="30000"/>
              </a:spcAft>
            </a:pPr>
            <a:r>
              <a:rPr lang="en-US" altLang="zh-CN" b="1" dirty="0"/>
              <a:t>IPC </a:t>
            </a:r>
            <a:r>
              <a:rPr lang="en-US" altLang="zh-CN" b="1" dirty="0">
                <a:sym typeface="Symbol" panose="05050102010706020507" pitchFamily="18" charset="2"/>
              </a:rPr>
              <a:t> (Instructions Per Clock cycle)  </a:t>
            </a:r>
            <a:endParaRPr lang="en-US" altLang="zh-CN" b="1" dirty="0">
              <a:sym typeface="Symbol" panose="05050102010706020507" pitchFamily="18" charset="2"/>
            </a:endParaRPr>
          </a:p>
          <a:p>
            <a:pPr>
              <a:lnSpc>
                <a:spcPct val="150000"/>
              </a:lnSpc>
              <a:spcAft>
                <a:spcPct val="30000"/>
              </a:spcAft>
            </a:pPr>
            <a:r>
              <a:rPr lang="en-US" altLang="zh-CN" b="1" dirty="0">
                <a:sym typeface="Symbol" panose="05050102010706020507" pitchFamily="18" charset="2"/>
              </a:rPr>
              <a:t>CPI=1/IPC</a:t>
            </a:r>
            <a:endParaRPr lang="en-US" altLang="zh-CN" b="1" dirty="0">
              <a:sym typeface="Symbol" panose="05050102010706020507" pitchFamily="18" charset="2"/>
            </a:endParaRPr>
          </a:p>
          <a:p>
            <a:pPr>
              <a:lnSpc>
                <a:spcPct val="150000"/>
              </a:lnSpc>
              <a:spcAft>
                <a:spcPct val="30000"/>
              </a:spcAft>
            </a:pPr>
            <a:r>
              <a:rPr lang="en-US" altLang="zh-CN" b="1" dirty="0">
                <a:sym typeface="Symbol" panose="05050102010706020507" pitchFamily="18" charset="2"/>
              </a:rPr>
              <a:t>MIPS </a:t>
            </a:r>
            <a:r>
              <a:rPr lang="en-US" altLang="zh-CN" b="1" dirty="0">
                <a:sym typeface="+mn-ea"/>
              </a:rPr>
              <a:t> (Million Instructions  Per Second) </a:t>
            </a:r>
            <a:endParaRPr lang="en-US" altLang="zh-CN" b="1" dirty="0">
              <a:sym typeface="+mn-ea"/>
            </a:endParaRPr>
          </a:p>
          <a:p>
            <a:pPr>
              <a:lnSpc>
                <a:spcPct val="150000"/>
              </a:lnSpc>
              <a:spcAft>
                <a:spcPct val="30000"/>
              </a:spcAft>
            </a:pPr>
            <a:r>
              <a:rPr lang="zh-CN" altLang="en-US" dirty="0"/>
              <a:t>寻址</a:t>
            </a:r>
            <a:r>
              <a:rPr lang="en-US" altLang="zh-CN" dirty="0"/>
              <a:t>4</a:t>
            </a:r>
            <a:r>
              <a:rPr lang="zh-CN" altLang="en-US" dirty="0"/>
              <a:t>个房间需要几位地址码？</a:t>
            </a:r>
            <a:endParaRPr lang="zh-CN" altLang="en-US" dirty="0"/>
          </a:p>
          <a:p>
            <a:pPr>
              <a:lnSpc>
                <a:spcPct val="150000"/>
              </a:lnSpc>
              <a:spcAft>
                <a:spcPct val="30000"/>
              </a:spcAft>
            </a:pPr>
            <a:r>
              <a:rPr lang="zh-CN" altLang="en-US" dirty="0"/>
              <a:t>        </a:t>
            </a:r>
            <a:r>
              <a:rPr lang="en-US" altLang="zh-CN" dirty="0"/>
              <a:t>00- 01-10-11    </a:t>
            </a:r>
            <a:endParaRPr lang="zh-CN" altLang="en-US" dirty="0"/>
          </a:p>
          <a:p>
            <a:pPr>
              <a:lnSpc>
                <a:spcPct val="150000"/>
              </a:lnSpc>
              <a:spcAft>
                <a:spcPct val="30000"/>
              </a:spcAft>
            </a:pPr>
            <a:endParaRPr lang="en-US" altLang="zh-CN" dirty="0">
              <a:sym typeface="Symbol" panose="05050102010706020507" pitchFamily="18" charset="2"/>
            </a:endParaRPr>
          </a:p>
          <a:p>
            <a:pPr lvl="1">
              <a:lnSpc>
                <a:spcPct val="150000"/>
              </a:lnSpc>
              <a:spcAft>
                <a:spcPct val="30000"/>
              </a:spcAft>
            </a:pPr>
            <a:endParaRPr lang="en-US" altLang="zh-CN" dirty="0">
              <a:sym typeface="Symbol" panose="05050102010706020507" pitchFamily="18" charset="2"/>
            </a:endParaRPr>
          </a:p>
          <a:p>
            <a:pPr>
              <a:spcBef>
                <a:spcPct val="30000"/>
              </a:spcBef>
              <a:spcAft>
                <a:spcPct val="30000"/>
              </a:spcAft>
            </a:pPr>
            <a:endParaRPr lang="zh-CN" altLang="en-US" sz="2600" dirty="0">
              <a:solidFill>
                <a:srgbClr val="000000"/>
              </a:solidFill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/>
        </p:nvSpPr>
        <p:spPr>
          <a:xfrm>
            <a:off x="560212" y="229039"/>
            <a:ext cx="10515600" cy="617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zh-CN" dirty="0">
                <a:solidFill>
                  <a:srgbClr val="FF0000"/>
                </a:solidFill>
              </a:rPr>
              <a:t>提问</a:t>
            </a:r>
            <a:r>
              <a:rPr lang="en-US" altLang="zh-CN" dirty="0">
                <a:solidFill>
                  <a:srgbClr val="FF0000"/>
                </a:solidFill>
              </a:rPr>
              <a:t>-13 (4-14)   - </a:t>
            </a:r>
            <a:r>
              <a:rPr lang="zh-CN" altLang="en-US" dirty="0">
                <a:solidFill>
                  <a:srgbClr val="FF0000"/>
                </a:solidFill>
              </a:rPr>
              <a:t>设计片选逻辑式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13" name="图片 1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91135" y="1932940"/>
            <a:ext cx="5838190" cy="3434080"/>
          </a:xfrm>
          <a:prstGeom prst="rect">
            <a:avLst/>
          </a:prstGeom>
        </p:spPr>
      </p:pic>
      <p:sp>
        <p:nvSpPr>
          <p:cNvPr id="14" name="TextBox 5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6155055" y="1242695"/>
            <a:ext cx="11329670" cy="4654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sz="2400" b="1" dirty="0">
                <a:solidFill>
                  <a:srgbClr val="000000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片选逻辑：红色表示</a:t>
            </a:r>
            <a:r>
              <a:rPr lang="en-US" altLang="zh-CN" sz="2400" b="1" dirty="0">
                <a:solidFill>
                  <a:srgbClr val="000000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1</a:t>
            </a:r>
            <a:r>
              <a:rPr lang="zh-CN" altLang="en-US" sz="2400" b="1" dirty="0">
                <a:solidFill>
                  <a:srgbClr val="000000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，黑色表示</a:t>
            </a:r>
            <a:r>
              <a:rPr lang="en-US" altLang="zh-CN" sz="2400" b="1" dirty="0">
                <a:solidFill>
                  <a:srgbClr val="000000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0</a:t>
            </a:r>
            <a:endParaRPr lang="zh-CN" sz="2400" b="1" dirty="0">
              <a:solidFill>
                <a:srgbClr val="000000"/>
              </a:solidFill>
              <a:latin typeface="微软雅黑" panose="020B0503020204020204" pitchFamily="34" charset="-122"/>
              <a:sym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CS</a:t>
            </a:r>
            <a:r>
              <a:rPr lang="en-US" altLang="zh-CN" dirty="0">
                <a:solidFill>
                  <a:srgbClr val="000000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1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=A</a:t>
            </a:r>
            <a:r>
              <a:rPr lang="en-US" altLang="zh-CN" sz="1600" dirty="0">
                <a:solidFill>
                  <a:srgbClr val="000000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15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A</a:t>
            </a:r>
            <a:r>
              <a:rPr lang="en-US" altLang="zh-CN" sz="1600" dirty="0">
                <a:solidFill>
                  <a:srgbClr val="000000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14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A</a:t>
            </a:r>
            <a:r>
              <a:rPr lang="en-US" altLang="zh-CN" sz="1600" dirty="0">
                <a:solidFill>
                  <a:srgbClr val="000000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13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A</a:t>
            </a:r>
            <a:r>
              <a:rPr lang="en-US" altLang="zh-CN" sz="1600" dirty="0">
                <a:solidFill>
                  <a:srgbClr val="000000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12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A</a:t>
            </a:r>
            <a:r>
              <a:rPr lang="en-US" altLang="zh-CN" sz="1600" dirty="0">
                <a:solidFill>
                  <a:srgbClr val="000000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11</a:t>
            </a:r>
            <a:endParaRPr lang="en-US" altLang="zh-CN" sz="2400" dirty="0">
              <a:solidFill>
                <a:srgbClr val="000000"/>
              </a:solidFill>
              <a:latin typeface="微软雅黑" panose="020B0503020204020204" pitchFamily="34" charset="-122"/>
              <a:sym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CS</a:t>
            </a:r>
            <a:r>
              <a:rPr lang="en-US" altLang="zh-CN" dirty="0">
                <a:solidFill>
                  <a:srgbClr val="000000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2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=</a:t>
            </a:r>
            <a:r>
              <a:rPr lang="en-US" altLang="zh-CN" sz="2400" dirty="0">
                <a:solidFill>
                  <a:srgbClr val="000000"/>
                </a:solidFill>
                <a:sym typeface="微软雅黑" panose="020B0503020204020204" pitchFamily="34" charset="-122"/>
              </a:rPr>
              <a:t>A</a:t>
            </a:r>
            <a:r>
              <a:rPr lang="en-US" altLang="zh-CN" sz="1600" dirty="0">
                <a:solidFill>
                  <a:srgbClr val="000000"/>
                </a:solidFill>
                <a:sym typeface="微软雅黑" panose="020B0503020204020204" pitchFamily="34" charset="-122"/>
              </a:rPr>
              <a:t>15</a:t>
            </a:r>
            <a:r>
              <a:rPr lang="en-US" altLang="zh-CN" sz="2400" dirty="0">
                <a:solidFill>
                  <a:srgbClr val="000000"/>
                </a:solidFill>
                <a:sym typeface="微软雅黑" panose="020B0503020204020204" pitchFamily="34" charset="-122"/>
              </a:rPr>
              <a:t>A</a:t>
            </a:r>
            <a:r>
              <a:rPr lang="en-US" altLang="zh-CN" sz="1600" dirty="0">
                <a:solidFill>
                  <a:srgbClr val="000000"/>
                </a:solidFill>
                <a:sym typeface="微软雅黑" panose="020B0503020204020204" pitchFamily="34" charset="-122"/>
              </a:rPr>
              <a:t>14</a:t>
            </a:r>
            <a:r>
              <a:rPr lang="en-US" altLang="zh-CN" sz="2400" dirty="0">
                <a:solidFill>
                  <a:srgbClr val="000000"/>
                </a:solidFill>
                <a:sym typeface="微软雅黑" panose="020B0503020204020204" pitchFamily="34" charset="-122"/>
              </a:rPr>
              <a:t>A</a:t>
            </a:r>
            <a:r>
              <a:rPr lang="en-US" altLang="zh-CN" sz="1600" dirty="0">
                <a:solidFill>
                  <a:srgbClr val="000000"/>
                </a:solidFill>
                <a:sym typeface="微软雅黑" panose="020B0503020204020204" pitchFamily="34" charset="-122"/>
              </a:rPr>
              <a:t>13</a:t>
            </a:r>
            <a:r>
              <a:rPr lang="en-US" altLang="zh-CN" sz="2400" dirty="0">
                <a:solidFill>
                  <a:srgbClr val="000000"/>
                </a:solidFill>
                <a:sym typeface="微软雅黑" panose="020B0503020204020204" pitchFamily="34" charset="-122"/>
              </a:rPr>
              <a:t>A</a:t>
            </a:r>
            <a:r>
              <a:rPr lang="en-US" altLang="zh-CN" sz="1600" dirty="0">
                <a:solidFill>
                  <a:srgbClr val="000000"/>
                </a:solidFill>
                <a:sym typeface="微软雅黑" panose="020B0503020204020204" pitchFamily="34" charset="-122"/>
              </a:rPr>
              <a:t>12</a:t>
            </a:r>
            <a:r>
              <a:rPr lang="en-US" altLang="zh-CN" sz="2400" dirty="0">
                <a:solidFill>
                  <a:srgbClr val="FF0000"/>
                </a:solidFill>
                <a:sym typeface="微软雅黑" panose="020B0503020204020204" pitchFamily="34" charset="-122"/>
              </a:rPr>
              <a:t>A</a:t>
            </a:r>
            <a:r>
              <a:rPr lang="en-US" altLang="zh-CN" sz="1600" dirty="0">
                <a:solidFill>
                  <a:srgbClr val="FF0000"/>
                </a:solidFill>
                <a:sym typeface="微软雅黑" panose="020B0503020204020204" pitchFamily="34" charset="-122"/>
              </a:rPr>
              <a:t>11</a:t>
            </a:r>
            <a:endParaRPr lang="en-US" altLang="zh-CN" sz="2400" dirty="0">
              <a:solidFill>
                <a:srgbClr val="000000"/>
              </a:solidFill>
              <a:latin typeface="微软雅黑" panose="020B0503020204020204" pitchFamily="34" charset="-122"/>
              <a:sym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CS</a:t>
            </a:r>
            <a:r>
              <a:rPr lang="en-US" altLang="zh-CN" dirty="0">
                <a:solidFill>
                  <a:srgbClr val="000000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3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=</a:t>
            </a:r>
            <a:r>
              <a:rPr lang="en-US" altLang="zh-CN" sz="2400" dirty="0">
                <a:solidFill>
                  <a:srgbClr val="000000"/>
                </a:solidFill>
                <a:sym typeface="微软雅黑" panose="020B0503020204020204" pitchFamily="34" charset="-122"/>
              </a:rPr>
              <a:t>A</a:t>
            </a:r>
            <a:r>
              <a:rPr lang="en-US" altLang="zh-CN" sz="1600" dirty="0">
                <a:solidFill>
                  <a:srgbClr val="000000"/>
                </a:solidFill>
                <a:sym typeface="微软雅黑" panose="020B0503020204020204" pitchFamily="34" charset="-122"/>
              </a:rPr>
              <a:t>15</a:t>
            </a:r>
            <a:r>
              <a:rPr lang="en-US" altLang="zh-CN" sz="2400" dirty="0">
                <a:solidFill>
                  <a:srgbClr val="000000"/>
                </a:solidFill>
                <a:sym typeface="微软雅黑" panose="020B0503020204020204" pitchFamily="34" charset="-122"/>
              </a:rPr>
              <a:t>A</a:t>
            </a:r>
            <a:r>
              <a:rPr lang="en-US" altLang="zh-CN" sz="1600" dirty="0">
                <a:solidFill>
                  <a:srgbClr val="000000"/>
                </a:solidFill>
                <a:sym typeface="微软雅黑" panose="020B0503020204020204" pitchFamily="34" charset="-122"/>
              </a:rPr>
              <a:t>14</a:t>
            </a:r>
            <a:r>
              <a:rPr lang="en-US" altLang="zh-CN" sz="2400" dirty="0">
                <a:solidFill>
                  <a:srgbClr val="000000"/>
                </a:solidFill>
                <a:sym typeface="微软雅黑" panose="020B0503020204020204" pitchFamily="34" charset="-122"/>
              </a:rPr>
              <a:t>A</a:t>
            </a:r>
            <a:r>
              <a:rPr lang="en-US" altLang="zh-CN" sz="1600" dirty="0">
                <a:solidFill>
                  <a:srgbClr val="000000"/>
                </a:solidFill>
                <a:sym typeface="微软雅黑" panose="020B0503020204020204" pitchFamily="34" charset="-122"/>
              </a:rPr>
              <a:t>13</a:t>
            </a:r>
            <a:r>
              <a:rPr lang="en-US" altLang="zh-CN" sz="2400" dirty="0">
                <a:solidFill>
                  <a:srgbClr val="FF0000"/>
                </a:solidFill>
                <a:sym typeface="微软雅黑" panose="020B0503020204020204" pitchFamily="34" charset="-122"/>
              </a:rPr>
              <a:t>A</a:t>
            </a:r>
            <a:r>
              <a:rPr lang="en-US" altLang="zh-CN" sz="1600" dirty="0">
                <a:solidFill>
                  <a:srgbClr val="FF0000"/>
                </a:solidFill>
                <a:sym typeface="微软雅黑" panose="020B0503020204020204" pitchFamily="34" charset="-122"/>
              </a:rPr>
              <a:t>12</a:t>
            </a:r>
            <a:endParaRPr lang="en-US" altLang="zh-CN" sz="2400" dirty="0">
              <a:solidFill>
                <a:srgbClr val="000000"/>
              </a:solidFill>
              <a:sym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zh-CN" sz="2400" dirty="0">
                <a:solidFill>
                  <a:srgbClr val="000000"/>
                </a:solidFill>
                <a:sym typeface="微软雅黑" panose="020B0503020204020204" pitchFamily="34" charset="-122"/>
              </a:rPr>
              <a:t>CS</a:t>
            </a:r>
            <a:r>
              <a:rPr lang="en-US" altLang="zh-CN" dirty="0">
                <a:solidFill>
                  <a:srgbClr val="000000"/>
                </a:solidFill>
                <a:sym typeface="微软雅黑" panose="020B0503020204020204" pitchFamily="34" charset="-122"/>
              </a:rPr>
              <a:t>4</a:t>
            </a:r>
            <a:r>
              <a:rPr lang="en-US" altLang="zh-CN" sz="2400" dirty="0">
                <a:solidFill>
                  <a:srgbClr val="000000"/>
                </a:solidFill>
                <a:sym typeface="微软雅黑" panose="020B0503020204020204" pitchFamily="34" charset="-122"/>
              </a:rPr>
              <a:t>=A</a:t>
            </a:r>
            <a:r>
              <a:rPr lang="en-US" altLang="zh-CN" sz="1600" dirty="0">
                <a:solidFill>
                  <a:srgbClr val="000000"/>
                </a:solidFill>
                <a:sym typeface="微软雅黑" panose="020B0503020204020204" pitchFamily="34" charset="-122"/>
              </a:rPr>
              <a:t>15</a:t>
            </a:r>
            <a:r>
              <a:rPr lang="en-US" altLang="zh-CN" sz="2400" dirty="0">
                <a:solidFill>
                  <a:srgbClr val="000000"/>
                </a:solidFill>
                <a:sym typeface="微软雅黑" panose="020B0503020204020204" pitchFamily="34" charset="-122"/>
              </a:rPr>
              <a:t>A</a:t>
            </a:r>
            <a:r>
              <a:rPr lang="en-US" altLang="zh-CN" sz="1600" dirty="0">
                <a:solidFill>
                  <a:srgbClr val="000000"/>
                </a:solidFill>
                <a:sym typeface="微软雅黑" panose="020B0503020204020204" pitchFamily="34" charset="-122"/>
              </a:rPr>
              <a:t>14</a:t>
            </a:r>
            <a:r>
              <a:rPr lang="en-US" altLang="zh-CN" sz="2400" dirty="0">
                <a:solidFill>
                  <a:srgbClr val="FF0000"/>
                </a:solidFill>
                <a:sym typeface="微软雅黑" panose="020B0503020204020204" pitchFamily="34" charset="-122"/>
              </a:rPr>
              <a:t>A</a:t>
            </a:r>
            <a:r>
              <a:rPr lang="en-US" altLang="zh-CN" sz="1600" dirty="0">
                <a:solidFill>
                  <a:srgbClr val="FF0000"/>
                </a:solidFill>
                <a:sym typeface="微软雅黑" panose="020B0503020204020204" pitchFamily="34" charset="-122"/>
              </a:rPr>
              <a:t>13</a:t>
            </a:r>
            <a:r>
              <a:rPr lang="en-US" altLang="zh-CN" sz="2400" dirty="0">
                <a:solidFill>
                  <a:srgbClr val="000000"/>
                </a:solidFill>
                <a:sym typeface="微软雅黑" panose="020B0503020204020204" pitchFamily="34" charset="-122"/>
              </a:rPr>
              <a:t>A</a:t>
            </a:r>
            <a:r>
              <a:rPr lang="en-US" altLang="zh-CN" sz="1600" dirty="0">
                <a:solidFill>
                  <a:srgbClr val="000000"/>
                </a:solidFill>
                <a:sym typeface="微软雅黑" panose="020B0503020204020204" pitchFamily="34" charset="-122"/>
              </a:rPr>
              <a:t>12</a:t>
            </a:r>
            <a:endParaRPr lang="en-US" altLang="zh-CN" sz="2400" dirty="0">
              <a:solidFill>
                <a:srgbClr val="000000"/>
              </a:solidFill>
              <a:sym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zh-CN" sz="2400" dirty="0">
                <a:solidFill>
                  <a:srgbClr val="000000"/>
                </a:solidFill>
                <a:sym typeface="微软雅黑" panose="020B0503020204020204" pitchFamily="34" charset="-122"/>
              </a:rPr>
              <a:t>..............</a:t>
            </a:r>
            <a:endParaRPr lang="en-US" altLang="zh-CN" sz="2400" dirty="0">
              <a:solidFill>
                <a:srgbClr val="000000"/>
              </a:solidFill>
              <a:latin typeface="微软雅黑" panose="020B0503020204020204" pitchFamily="34" charset="-122"/>
              <a:sym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zh-CN" sz="2400" dirty="0">
                <a:solidFill>
                  <a:srgbClr val="000000"/>
                </a:solidFill>
                <a:sym typeface="微软雅黑" panose="020B0503020204020204" pitchFamily="34" charset="-122"/>
              </a:rPr>
              <a:t>CS</a:t>
            </a:r>
            <a:r>
              <a:rPr lang="en-US" altLang="zh-CN" dirty="0">
                <a:solidFill>
                  <a:srgbClr val="000000"/>
                </a:solidFill>
                <a:sym typeface="微软雅黑" panose="020B0503020204020204" pitchFamily="34" charset="-122"/>
              </a:rPr>
              <a:t>16</a:t>
            </a:r>
            <a:r>
              <a:rPr lang="en-US" altLang="zh-CN" sz="2400" dirty="0">
                <a:solidFill>
                  <a:srgbClr val="000000"/>
                </a:solidFill>
                <a:sym typeface="微软雅黑" panose="020B0503020204020204" pitchFamily="34" charset="-122"/>
              </a:rPr>
              <a:t>=</a:t>
            </a:r>
            <a:r>
              <a:rPr lang="en-US" altLang="zh-CN" sz="2400" dirty="0">
                <a:solidFill>
                  <a:srgbClr val="FF0000"/>
                </a:solidFill>
                <a:sym typeface="微软雅黑" panose="020B0503020204020204" pitchFamily="34" charset="-122"/>
              </a:rPr>
              <a:t>A</a:t>
            </a:r>
            <a:r>
              <a:rPr lang="en-US" altLang="zh-CN" sz="1600" dirty="0">
                <a:solidFill>
                  <a:srgbClr val="FF0000"/>
                </a:solidFill>
                <a:sym typeface="微软雅黑" panose="020B0503020204020204" pitchFamily="34" charset="-122"/>
              </a:rPr>
              <a:t>15</a:t>
            </a:r>
            <a:r>
              <a:rPr lang="en-US" altLang="zh-CN" sz="2400" dirty="0">
                <a:solidFill>
                  <a:srgbClr val="FF0000"/>
                </a:solidFill>
                <a:sym typeface="微软雅黑" panose="020B0503020204020204" pitchFamily="34" charset="-122"/>
              </a:rPr>
              <a:t>A</a:t>
            </a:r>
            <a:r>
              <a:rPr lang="en-US" altLang="zh-CN" sz="1600" dirty="0">
                <a:solidFill>
                  <a:srgbClr val="FF0000"/>
                </a:solidFill>
                <a:sym typeface="微软雅黑" panose="020B0503020204020204" pitchFamily="34" charset="-122"/>
              </a:rPr>
              <a:t>14</a:t>
            </a:r>
            <a:r>
              <a:rPr lang="en-US" altLang="zh-CN" sz="2400" dirty="0">
                <a:solidFill>
                  <a:srgbClr val="FF0000"/>
                </a:solidFill>
                <a:sym typeface="微软雅黑" panose="020B0503020204020204" pitchFamily="34" charset="-122"/>
              </a:rPr>
              <a:t>A</a:t>
            </a:r>
            <a:r>
              <a:rPr lang="en-US" altLang="zh-CN" sz="1600" dirty="0">
                <a:solidFill>
                  <a:srgbClr val="FF0000"/>
                </a:solidFill>
                <a:sym typeface="微软雅黑" panose="020B0503020204020204" pitchFamily="34" charset="-122"/>
              </a:rPr>
              <a:t>13</a:t>
            </a:r>
            <a:r>
              <a:rPr lang="en-US" altLang="zh-CN" sz="2400" dirty="0">
                <a:solidFill>
                  <a:srgbClr val="000000"/>
                </a:solidFill>
                <a:sym typeface="微软雅黑" panose="020B0503020204020204" pitchFamily="34" charset="-122"/>
              </a:rPr>
              <a:t>A</a:t>
            </a:r>
            <a:r>
              <a:rPr lang="en-US" altLang="zh-CN" sz="1600" dirty="0">
                <a:solidFill>
                  <a:srgbClr val="000000"/>
                </a:solidFill>
                <a:sym typeface="微软雅黑" panose="020B0503020204020204" pitchFamily="34" charset="-122"/>
              </a:rPr>
              <a:t>12</a:t>
            </a:r>
            <a:endParaRPr lang="en-US" altLang="zh-CN" sz="2400" dirty="0">
              <a:solidFill>
                <a:srgbClr val="000000"/>
              </a:solidFill>
              <a:latin typeface="微软雅黑" panose="020B0503020204020204" pitchFamily="34" charset="-122"/>
              <a:sym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zh-CN" sz="2400" dirty="0">
                <a:solidFill>
                  <a:srgbClr val="000000"/>
                </a:solidFill>
                <a:sym typeface="微软雅黑" panose="020B0503020204020204" pitchFamily="34" charset="-122"/>
              </a:rPr>
              <a:t>CS</a:t>
            </a:r>
            <a:r>
              <a:rPr lang="en-US" altLang="zh-CN" dirty="0">
                <a:solidFill>
                  <a:srgbClr val="000000"/>
                </a:solidFill>
                <a:sym typeface="微软雅黑" panose="020B0503020204020204" pitchFamily="34" charset="-122"/>
              </a:rPr>
              <a:t>17</a:t>
            </a:r>
            <a:r>
              <a:rPr lang="en-US" altLang="zh-CN" sz="2400" dirty="0">
                <a:solidFill>
                  <a:srgbClr val="000000"/>
                </a:solidFill>
                <a:sym typeface="微软雅黑" panose="020B0503020204020204" pitchFamily="34" charset="-122"/>
              </a:rPr>
              <a:t>=</a:t>
            </a:r>
            <a:r>
              <a:rPr lang="en-US" altLang="zh-CN" sz="2400" dirty="0">
                <a:solidFill>
                  <a:srgbClr val="FF0000"/>
                </a:solidFill>
                <a:sym typeface="微软雅黑" panose="020B0503020204020204" pitchFamily="34" charset="-122"/>
              </a:rPr>
              <a:t>A</a:t>
            </a:r>
            <a:r>
              <a:rPr lang="en-US" altLang="zh-CN" sz="1600" dirty="0">
                <a:solidFill>
                  <a:srgbClr val="FF0000"/>
                </a:solidFill>
                <a:sym typeface="微软雅黑" panose="020B0503020204020204" pitchFamily="34" charset="-122"/>
              </a:rPr>
              <a:t>15</a:t>
            </a:r>
            <a:r>
              <a:rPr lang="en-US" altLang="zh-CN" sz="2400" dirty="0">
                <a:solidFill>
                  <a:srgbClr val="FF0000"/>
                </a:solidFill>
                <a:sym typeface="微软雅黑" panose="020B0503020204020204" pitchFamily="34" charset="-122"/>
              </a:rPr>
              <a:t>A</a:t>
            </a:r>
            <a:r>
              <a:rPr lang="en-US" altLang="zh-CN" sz="1600" dirty="0">
                <a:solidFill>
                  <a:srgbClr val="FF0000"/>
                </a:solidFill>
                <a:sym typeface="微软雅黑" panose="020B0503020204020204" pitchFamily="34" charset="-122"/>
              </a:rPr>
              <a:t>14</a:t>
            </a:r>
            <a:r>
              <a:rPr lang="en-US" altLang="zh-CN" sz="2400" dirty="0">
                <a:solidFill>
                  <a:srgbClr val="FF0000"/>
                </a:solidFill>
                <a:sym typeface="微软雅黑" panose="020B0503020204020204" pitchFamily="34" charset="-122"/>
              </a:rPr>
              <a:t>A</a:t>
            </a:r>
            <a:r>
              <a:rPr lang="en-US" altLang="zh-CN" sz="1600" dirty="0">
                <a:solidFill>
                  <a:srgbClr val="FF0000"/>
                </a:solidFill>
                <a:sym typeface="微软雅黑" panose="020B0503020204020204" pitchFamily="34" charset="-122"/>
              </a:rPr>
              <a:t>13</a:t>
            </a:r>
            <a:r>
              <a:rPr lang="en-US" altLang="zh-CN" sz="2400" dirty="0">
                <a:solidFill>
                  <a:srgbClr val="FF0000"/>
                </a:solidFill>
                <a:sym typeface="微软雅黑" panose="020B0503020204020204" pitchFamily="34" charset="-122"/>
              </a:rPr>
              <a:t>A</a:t>
            </a:r>
            <a:r>
              <a:rPr lang="en-US" altLang="zh-CN" sz="1600" dirty="0">
                <a:solidFill>
                  <a:srgbClr val="FF0000"/>
                </a:solidFill>
                <a:sym typeface="微软雅黑" panose="020B0503020204020204" pitchFamily="34" charset="-122"/>
              </a:rPr>
              <a:t>12</a:t>
            </a:r>
            <a:endParaRPr lang="en-US" altLang="zh-CN" sz="2400" dirty="0">
              <a:solidFill>
                <a:srgbClr val="000000"/>
              </a:solidFill>
              <a:latin typeface="微软雅黑" panose="020B0503020204020204" pitchFamily="34" charset="-122"/>
              <a:sym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</a:pPr>
            <a:endParaRPr lang="en-US" altLang="zh-CN" sz="2400" dirty="0">
              <a:solidFill>
                <a:srgbClr val="000000"/>
              </a:solidFill>
              <a:latin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/>
        </p:nvSpPr>
        <p:spPr>
          <a:xfrm>
            <a:off x="2535697" y="5759254"/>
            <a:ext cx="10515600" cy="617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dirty="0">
                <a:effectLst/>
              </a:rPr>
              <a:t>2                        15</a:t>
            </a:r>
            <a:endParaRPr lang="en-US" dirty="0">
              <a:effectLst/>
            </a:endParaRPr>
          </a:p>
        </p:txBody>
      </p:sp>
      <p:sp>
        <p:nvSpPr>
          <p:cNvPr id="14" name="TextBox 5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7372985" y="1104900"/>
            <a:ext cx="11329670" cy="4654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sz="2400" b="1" dirty="0">
                <a:solidFill>
                  <a:srgbClr val="000000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片选逻辑：红色表示</a:t>
            </a:r>
            <a:r>
              <a:rPr lang="en-US" altLang="zh-CN" sz="2400" b="1" dirty="0">
                <a:solidFill>
                  <a:srgbClr val="000000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1</a:t>
            </a:r>
            <a:r>
              <a:rPr lang="zh-CN" altLang="en-US" sz="2400" b="1" dirty="0">
                <a:solidFill>
                  <a:srgbClr val="000000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，黑色表示</a:t>
            </a:r>
            <a:r>
              <a:rPr lang="en-US" altLang="zh-CN" sz="2400" b="1" dirty="0">
                <a:solidFill>
                  <a:srgbClr val="000000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0</a:t>
            </a:r>
            <a:endParaRPr lang="zh-CN" sz="2400" b="1" dirty="0">
              <a:solidFill>
                <a:srgbClr val="000000"/>
              </a:solidFill>
              <a:latin typeface="微软雅黑" panose="020B0503020204020204" pitchFamily="34" charset="-122"/>
              <a:sym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CS</a:t>
            </a:r>
            <a:r>
              <a:rPr lang="en-US" altLang="zh-CN" dirty="0">
                <a:solidFill>
                  <a:srgbClr val="000000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1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=A</a:t>
            </a:r>
            <a:r>
              <a:rPr lang="en-US" altLang="zh-CN" sz="1600" dirty="0">
                <a:solidFill>
                  <a:srgbClr val="000000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15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A</a:t>
            </a:r>
            <a:r>
              <a:rPr lang="en-US" altLang="zh-CN" sz="1600" dirty="0">
                <a:solidFill>
                  <a:srgbClr val="000000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14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A</a:t>
            </a:r>
            <a:r>
              <a:rPr lang="en-US" altLang="zh-CN" sz="1600" dirty="0">
                <a:solidFill>
                  <a:srgbClr val="000000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13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A</a:t>
            </a:r>
            <a:r>
              <a:rPr lang="en-US" altLang="zh-CN" sz="1600" dirty="0">
                <a:solidFill>
                  <a:srgbClr val="000000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12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A</a:t>
            </a:r>
            <a:r>
              <a:rPr lang="en-US" altLang="zh-CN" sz="1600" dirty="0">
                <a:solidFill>
                  <a:srgbClr val="000000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11</a:t>
            </a:r>
            <a:endParaRPr lang="en-US" altLang="zh-CN" sz="2400" dirty="0">
              <a:solidFill>
                <a:srgbClr val="000000"/>
              </a:solidFill>
              <a:latin typeface="微软雅黑" panose="020B0503020204020204" pitchFamily="34" charset="-122"/>
              <a:sym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CS</a:t>
            </a:r>
            <a:r>
              <a:rPr lang="en-US" altLang="zh-CN" dirty="0">
                <a:solidFill>
                  <a:srgbClr val="000000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2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=</a:t>
            </a:r>
            <a:r>
              <a:rPr lang="en-US" altLang="zh-CN" sz="2400" dirty="0">
                <a:solidFill>
                  <a:srgbClr val="000000"/>
                </a:solidFill>
                <a:sym typeface="微软雅黑" panose="020B0503020204020204" pitchFamily="34" charset="-122"/>
              </a:rPr>
              <a:t>A</a:t>
            </a:r>
            <a:r>
              <a:rPr lang="en-US" altLang="zh-CN" sz="1600" dirty="0">
                <a:solidFill>
                  <a:srgbClr val="000000"/>
                </a:solidFill>
                <a:sym typeface="微软雅黑" panose="020B0503020204020204" pitchFamily="34" charset="-122"/>
              </a:rPr>
              <a:t>15</a:t>
            </a:r>
            <a:r>
              <a:rPr lang="en-US" altLang="zh-CN" sz="2400" dirty="0">
                <a:solidFill>
                  <a:srgbClr val="000000"/>
                </a:solidFill>
                <a:sym typeface="微软雅黑" panose="020B0503020204020204" pitchFamily="34" charset="-122"/>
              </a:rPr>
              <a:t>A</a:t>
            </a:r>
            <a:r>
              <a:rPr lang="en-US" altLang="zh-CN" sz="1600" dirty="0">
                <a:solidFill>
                  <a:srgbClr val="000000"/>
                </a:solidFill>
                <a:sym typeface="微软雅黑" panose="020B0503020204020204" pitchFamily="34" charset="-122"/>
              </a:rPr>
              <a:t>14</a:t>
            </a:r>
            <a:r>
              <a:rPr lang="en-US" altLang="zh-CN" sz="2400" dirty="0">
                <a:solidFill>
                  <a:srgbClr val="000000"/>
                </a:solidFill>
                <a:sym typeface="微软雅黑" panose="020B0503020204020204" pitchFamily="34" charset="-122"/>
              </a:rPr>
              <a:t>A</a:t>
            </a:r>
            <a:r>
              <a:rPr lang="en-US" altLang="zh-CN" sz="1600" dirty="0">
                <a:solidFill>
                  <a:srgbClr val="000000"/>
                </a:solidFill>
                <a:sym typeface="微软雅黑" panose="020B0503020204020204" pitchFamily="34" charset="-122"/>
              </a:rPr>
              <a:t>13</a:t>
            </a:r>
            <a:r>
              <a:rPr lang="en-US" altLang="zh-CN" sz="2400" dirty="0">
                <a:solidFill>
                  <a:srgbClr val="000000"/>
                </a:solidFill>
                <a:sym typeface="微软雅黑" panose="020B0503020204020204" pitchFamily="34" charset="-122"/>
              </a:rPr>
              <a:t>A</a:t>
            </a:r>
            <a:r>
              <a:rPr lang="en-US" altLang="zh-CN" sz="1600" dirty="0">
                <a:solidFill>
                  <a:srgbClr val="000000"/>
                </a:solidFill>
                <a:sym typeface="微软雅黑" panose="020B0503020204020204" pitchFamily="34" charset="-122"/>
              </a:rPr>
              <a:t>12</a:t>
            </a:r>
            <a:r>
              <a:rPr lang="en-US" altLang="zh-CN" sz="2400" dirty="0">
                <a:solidFill>
                  <a:srgbClr val="FF0000"/>
                </a:solidFill>
                <a:sym typeface="微软雅黑" panose="020B0503020204020204" pitchFamily="34" charset="-122"/>
              </a:rPr>
              <a:t>A</a:t>
            </a:r>
            <a:r>
              <a:rPr lang="en-US" altLang="zh-CN" sz="1600" dirty="0">
                <a:solidFill>
                  <a:srgbClr val="FF0000"/>
                </a:solidFill>
                <a:sym typeface="微软雅黑" panose="020B0503020204020204" pitchFamily="34" charset="-122"/>
              </a:rPr>
              <a:t>11</a:t>
            </a:r>
            <a:endParaRPr lang="en-US" altLang="zh-CN" sz="2400" dirty="0">
              <a:solidFill>
                <a:srgbClr val="000000"/>
              </a:solidFill>
              <a:latin typeface="微软雅黑" panose="020B0503020204020204" pitchFamily="34" charset="-122"/>
              <a:sym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CS</a:t>
            </a:r>
            <a:r>
              <a:rPr lang="en-US" altLang="zh-CN" dirty="0">
                <a:solidFill>
                  <a:srgbClr val="000000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3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=</a:t>
            </a:r>
            <a:r>
              <a:rPr lang="en-US" altLang="zh-CN" sz="2400" dirty="0">
                <a:solidFill>
                  <a:srgbClr val="000000"/>
                </a:solidFill>
                <a:sym typeface="微软雅黑" panose="020B0503020204020204" pitchFamily="34" charset="-122"/>
              </a:rPr>
              <a:t>A</a:t>
            </a:r>
            <a:r>
              <a:rPr lang="en-US" altLang="zh-CN" sz="1600" dirty="0">
                <a:solidFill>
                  <a:srgbClr val="000000"/>
                </a:solidFill>
                <a:sym typeface="微软雅黑" panose="020B0503020204020204" pitchFamily="34" charset="-122"/>
              </a:rPr>
              <a:t>15</a:t>
            </a:r>
            <a:r>
              <a:rPr lang="en-US" altLang="zh-CN" sz="2400" dirty="0">
                <a:solidFill>
                  <a:srgbClr val="000000"/>
                </a:solidFill>
                <a:sym typeface="微软雅黑" panose="020B0503020204020204" pitchFamily="34" charset="-122"/>
              </a:rPr>
              <a:t>A</a:t>
            </a:r>
            <a:r>
              <a:rPr lang="en-US" altLang="zh-CN" sz="1600" dirty="0">
                <a:solidFill>
                  <a:srgbClr val="000000"/>
                </a:solidFill>
                <a:sym typeface="微软雅黑" panose="020B0503020204020204" pitchFamily="34" charset="-122"/>
              </a:rPr>
              <a:t>14</a:t>
            </a:r>
            <a:r>
              <a:rPr lang="en-US" altLang="zh-CN" sz="2400" dirty="0">
                <a:solidFill>
                  <a:srgbClr val="000000"/>
                </a:solidFill>
                <a:sym typeface="微软雅黑" panose="020B0503020204020204" pitchFamily="34" charset="-122"/>
              </a:rPr>
              <a:t>A</a:t>
            </a:r>
            <a:r>
              <a:rPr lang="en-US" altLang="zh-CN" sz="1600" dirty="0">
                <a:solidFill>
                  <a:srgbClr val="000000"/>
                </a:solidFill>
                <a:sym typeface="微软雅黑" panose="020B0503020204020204" pitchFamily="34" charset="-122"/>
              </a:rPr>
              <a:t>13</a:t>
            </a:r>
            <a:r>
              <a:rPr lang="en-US" altLang="zh-CN" sz="2400" dirty="0">
                <a:solidFill>
                  <a:srgbClr val="FF0000"/>
                </a:solidFill>
                <a:sym typeface="微软雅黑" panose="020B0503020204020204" pitchFamily="34" charset="-122"/>
              </a:rPr>
              <a:t>A</a:t>
            </a:r>
            <a:r>
              <a:rPr lang="en-US" altLang="zh-CN" sz="1600" dirty="0">
                <a:solidFill>
                  <a:srgbClr val="FF0000"/>
                </a:solidFill>
                <a:sym typeface="微软雅黑" panose="020B0503020204020204" pitchFamily="34" charset="-122"/>
              </a:rPr>
              <a:t>12</a:t>
            </a:r>
            <a:endParaRPr lang="en-US" altLang="zh-CN" sz="2400" dirty="0">
              <a:solidFill>
                <a:srgbClr val="000000"/>
              </a:solidFill>
              <a:sym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zh-CN" sz="2400" dirty="0">
                <a:solidFill>
                  <a:srgbClr val="000000"/>
                </a:solidFill>
                <a:sym typeface="微软雅黑" panose="020B0503020204020204" pitchFamily="34" charset="-122"/>
              </a:rPr>
              <a:t>CS</a:t>
            </a:r>
            <a:r>
              <a:rPr lang="en-US" altLang="zh-CN" dirty="0">
                <a:solidFill>
                  <a:srgbClr val="000000"/>
                </a:solidFill>
                <a:sym typeface="微软雅黑" panose="020B0503020204020204" pitchFamily="34" charset="-122"/>
              </a:rPr>
              <a:t>4</a:t>
            </a:r>
            <a:r>
              <a:rPr lang="en-US" altLang="zh-CN" sz="2400" dirty="0">
                <a:solidFill>
                  <a:srgbClr val="000000"/>
                </a:solidFill>
                <a:sym typeface="微软雅黑" panose="020B0503020204020204" pitchFamily="34" charset="-122"/>
              </a:rPr>
              <a:t>=A</a:t>
            </a:r>
            <a:r>
              <a:rPr lang="en-US" altLang="zh-CN" sz="1600" dirty="0">
                <a:solidFill>
                  <a:srgbClr val="000000"/>
                </a:solidFill>
                <a:sym typeface="微软雅黑" panose="020B0503020204020204" pitchFamily="34" charset="-122"/>
              </a:rPr>
              <a:t>15</a:t>
            </a:r>
            <a:r>
              <a:rPr lang="en-US" altLang="zh-CN" sz="2400" dirty="0">
                <a:solidFill>
                  <a:srgbClr val="000000"/>
                </a:solidFill>
                <a:sym typeface="微软雅黑" panose="020B0503020204020204" pitchFamily="34" charset="-122"/>
              </a:rPr>
              <a:t>A</a:t>
            </a:r>
            <a:r>
              <a:rPr lang="en-US" altLang="zh-CN" sz="1600" dirty="0">
                <a:solidFill>
                  <a:srgbClr val="000000"/>
                </a:solidFill>
                <a:sym typeface="微软雅黑" panose="020B0503020204020204" pitchFamily="34" charset="-122"/>
              </a:rPr>
              <a:t>14</a:t>
            </a:r>
            <a:r>
              <a:rPr lang="en-US" altLang="zh-CN" sz="2400" dirty="0">
                <a:solidFill>
                  <a:srgbClr val="FF0000"/>
                </a:solidFill>
                <a:sym typeface="微软雅黑" panose="020B0503020204020204" pitchFamily="34" charset="-122"/>
              </a:rPr>
              <a:t>A</a:t>
            </a:r>
            <a:r>
              <a:rPr lang="en-US" altLang="zh-CN" sz="1600" dirty="0">
                <a:solidFill>
                  <a:srgbClr val="FF0000"/>
                </a:solidFill>
                <a:sym typeface="微软雅黑" panose="020B0503020204020204" pitchFamily="34" charset="-122"/>
              </a:rPr>
              <a:t>13</a:t>
            </a:r>
            <a:r>
              <a:rPr lang="en-US" altLang="zh-CN" sz="2400" dirty="0">
                <a:solidFill>
                  <a:srgbClr val="000000"/>
                </a:solidFill>
                <a:sym typeface="微软雅黑" panose="020B0503020204020204" pitchFamily="34" charset="-122"/>
              </a:rPr>
              <a:t>A</a:t>
            </a:r>
            <a:r>
              <a:rPr lang="en-US" altLang="zh-CN" sz="1600" dirty="0">
                <a:solidFill>
                  <a:srgbClr val="000000"/>
                </a:solidFill>
                <a:sym typeface="微软雅黑" panose="020B0503020204020204" pitchFamily="34" charset="-122"/>
              </a:rPr>
              <a:t>12</a:t>
            </a:r>
            <a:endParaRPr lang="en-US" altLang="zh-CN" sz="2400" dirty="0">
              <a:solidFill>
                <a:srgbClr val="000000"/>
              </a:solidFill>
              <a:sym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zh-CN" sz="2400" dirty="0">
                <a:solidFill>
                  <a:srgbClr val="000000"/>
                </a:solidFill>
                <a:sym typeface="微软雅黑" panose="020B0503020204020204" pitchFamily="34" charset="-122"/>
              </a:rPr>
              <a:t>..............</a:t>
            </a:r>
            <a:endParaRPr lang="en-US" altLang="zh-CN" sz="2400" dirty="0">
              <a:solidFill>
                <a:srgbClr val="000000"/>
              </a:solidFill>
              <a:latin typeface="微软雅黑" panose="020B0503020204020204" pitchFamily="34" charset="-122"/>
              <a:sym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zh-CN" sz="2400" dirty="0">
                <a:solidFill>
                  <a:srgbClr val="000000"/>
                </a:solidFill>
                <a:sym typeface="微软雅黑" panose="020B0503020204020204" pitchFamily="34" charset="-122"/>
              </a:rPr>
              <a:t>CS</a:t>
            </a:r>
            <a:r>
              <a:rPr lang="en-US" altLang="zh-CN" dirty="0">
                <a:solidFill>
                  <a:srgbClr val="000000"/>
                </a:solidFill>
                <a:sym typeface="微软雅黑" panose="020B0503020204020204" pitchFamily="34" charset="-122"/>
              </a:rPr>
              <a:t>16</a:t>
            </a:r>
            <a:r>
              <a:rPr lang="en-US" altLang="zh-CN" sz="2400" dirty="0">
                <a:solidFill>
                  <a:srgbClr val="000000"/>
                </a:solidFill>
                <a:sym typeface="微软雅黑" panose="020B0503020204020204" pitchFamily="34" charset="-122"/>
              </a:rPr>
              <a:t>=</a:t>
            </a:r>
            <a:r>
              <a:rPr lang="en-US" altLang="zh-CN" sz="2400" dirty="0">
                <a:solidFill>
                  <a:srgbClr val="FF0000"/>
                </a:solidFill>
                <a:sym typeface="微软雅黑" panose="020B0503020204020204" pitchFamily="34" charset="-122"/>
              </a:rPr>
              <a:t>A</a:t>
            </a:r>
            <a:r>
              <a:rPr lang="en-US" altLang="zh-CN" sz="1600" dirty="0">
                <a:solidFill>
                  <a:srgbClr val="FF0000"/>
                </a:solidFill>
                <a:sym typeface="微软雅黑" panose="020B0503020204020204" pitchFamily="34" charset="-122"/>
              </a:rPr>
              <a:t>15</a:t>
            </a:r>
            <a:r>
              <a:rPr lang="en-US" altLang="zh-CN" sz="2400" dirty="0">
                <a:solidFill>
                  <a:srgbClr val="FF0000"/>
                </a:solidFill>
                <a:sym typeface="微软雅黑" panose="020B0503020204020204" pitchFamily="34" charset="-122"/>
              </a:rPr>
              <a:t>A</a:t>
            </a:r>
            <a:r>
              <a:rPr lang="en-US" altLang="zh-CN" sz="1600" dirty="0">
                <a:solidFill>
                  <a:srgbClr val="FF0000"/>
                </a:solidFill>
                <a:sym typeface="微软雅黑" panose="020B0503020204020204" pitchFamily="34" charset="-122"/>
              </a:rPr>
              <a:t>14</a:t>
            </a:r>
            <a:r>
              <a:rPr lang="en-US" altLang="zh-CN" sz="2400" dirty="0">
                <a:solidFill>
                  <a:srgbClr val="FF0000"/>
                </a:solidFill>
                <a:sym typeface="微软雅黑" panose="020B0503020204020204" pitchFamily="34" charset="-122"/>
              </a:rPr>
              <a:t>A</a:t>
            </a:r>
            <a:r>
              <a:rPr lang="en-US" altLang="zh-CN" sz="1600" dirty="0">
                <a:solidFill>
                  <a:srgbClr val="FF0000"/>
                </a:solidFill>
                <a:sym typeface="微软雅黑" panose="020B0503020204020204" pitchFamily="34" charset="-122"/>
              </a:rPr>
              <a:t>13</a:t>
            </a:r>
            <a:r>
              <a:rPr lang="en-US" altLang="zh-CN" sz="2400" dirty="0">
                <a:solidFill>
                  <a:srgbClr val="000000"/>
                </a:solidFill>
                <a:sym typeface="微软雅黑" panose="020B0503020204020204" pitchFamily="34" charset="-122"/>
              </a:rPr>
              <a:t>A</a:t>
            </a:r>
            <a:r>
              <a:rPr lang="en-US" altLang="zh-CN" sz="1600" dirty="0">
                <a:solidFill>
                  <a:srgbClr val="000000"/>
                </a:solidFill>
                <a:sym typeface="微软雅黑" panose="020B0503020204020204" pitchFamily="34" charset="-122"/>
              </a:rPr>
              <a:t>12</a:t>
            </a:r>
            <a:endParaRPr lang="en-US" altLang="zh-CN" sz="2400" dirty="0">
              <a:solidFill>
                <a:srgbClr val="000000"/>
              </a:solidFill>
              <a:latin typeface="微软雅黑" panose="020B0503020204020204" pitchFamily="34" charset="-122"/>
              <a:sym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zh-CN" sz="2400" dirty="0">
                <a:solidFill>
                  <a:srgbClr val="000000"/>
                </a:solidFill>
                <a:sym typeface="微软雅黑" panose="020B0503020204020204" pitchFamily="34" charset="-122"/>
              </a:rPr>
              <a:t>CS</a:t>
            </a:r>
            <a:r>
              <a:rPr lang="en-US" altLang="zh-CN" dirty="0">
                <a:solidFill>
                  <a:srgbClr val="000000"/>
                </a:solidFill>
                <a:sym typeface="微软雅黑" panose="020B0503020204020204" pitchFamily="34" charset="-122"/>
              </a:rPr>
              <a:t>17</a:t>
            </a:r>
            <a:r>
              <a:rPr lang="en-US" altLang="zh-CN" sz="2400" dirty="0">
                <a:solidFill>
                  <a:srgbClr val="000000"/>
                </a:solidFill>
                <a:sym typeface="微软雅黑" panose="020B0503020204020204" pitchFamily="34" charset="-122"/>
              </a:rPr>
              <a:t>=</a:t>
            </a:r>
            <a:r>
              <a:rPr lang="en-US" altLang="zh-CN" sz="2400" dirty="0">
                <a:solidFill>
                  <a:srgbClr val="FF0000"/>
                </a:solidFill>
                <a:sym typeface="微软雅黑" panose="020B0503020204020204" pitchFamily="34" charset="-122"/>
              </a:rPr>
              <a:t>A</a:t>
            </a:r>
            <a:r>
              <a:rPr lang="en-US" altLang="zh-CN" sz="1600" dirty="0">
                <a:solidFill>
                  <a:srgbClr val="FF0000"/>
                </a:solidFill>
                <a:sym typeface="微软雅黑" panose="020B0503020204020204" pitchFamily="34" charset="-122"/>
              </a:rPr>
              <a:t>15</a:t>
            </a:r>
            <a:r>
              <a:rPr lang="en-US" altLang="zh-CN" sz="2400" dirty="0">
                <a:solidFill>
                  <a:srgbClr val="FF0000"/>
                </a:solidFill>
                <a:sym typeface="微软雅黑" panose="020B0503020204020204" pitchFamily="34" charset="-122"/>
              </a:rPr>
              <a:t>A</a:t>
            </a:r>
            <a:r>
              <a:rPr lang="en-US" altLang="zh-CN" sz="1600" dirty="0">
                <a:solidFill>
                  <a:srgbClr val="FF0000"/>
                </a:solidFill>
                <a:sym typeface="微软雅黑" panose="020B0503020204020204" pitchFamily="34" charset="-122"/>
              </a:rPr>
              <a:t>14</a:t>
            </a:r>
            <a:r>
              <a:rPr lang="en-US" altLang="zh-CN" sz="2400" dirty="0">
                <a:solidFill>
                  <a:srgbClr val="FF0000"/>
                </a:solidFill>
                <a:sym typeface="微软雅黑" panose="020B0503020204020204" pitchFamily="34" charset="-122"/>
              </a:rPr>
              <a:t>A</a:t>
            </a:r>
            <a:r>
              <a:rPr lang="en-US" altLang="zh-CN" sz="1600" dirty="0">
                <a:solidFill>
                  <a:srgbClr val="FF0000"/>
                </a:solidFill>
                <a:sym typeface="微软雅黑" panose="020B0503020204020204" pitchFamily="34" charset="-122"/>
              </a:rPr>
              <a:t>13</a:t>
            </a:r>
            <a:r>
              <a:rPr lang="en-US" altLang="zh-CN" sz="2400" dirty="0">
                <a:solidFill>
                  <a:srgbClr val="FF0000"/>
                </a:solidFill>
                <a:sym typeface="微软雅黑" panose="020B0503020204020204" pitchFamily="34" charset="-122"/>
              </a:rPr>
              <a:t>A</a:t>
            </a:r>
            <a:r>
              <a:rPr lang="en-US" altLang="zh-CN" sz="1600" dirty="0">
                <a:solidFill>
                  <a:srgbClr val="FF0000"/>
                </a:solidFill>
                <a:sym typeface="微软雅黑" panose="020B0503020204020204" pitchFamily="34" charset="-122"/>
              </a:rPr>
              <a:t>12</a:t>
            </a:r>
            <a:endParaRPr lang="en-US" altLang="zh-CN" sz="2400" dirty="0">
              <a:solidFill>
                <a:srgbClr val="000000"/>
              </a:solidFill>
              <a:latin typeface="微软雅黑" panose="020B0503020204020204" pitchFamily="34" charset="-122"/>
              <a:sym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</a:pPr>
            <a:endParaRPr lang="en-US" altLang="zh-CN" sz="2400" dirty="0">
              <a:solidFill>
                <a:srgbClr val="000000"/>
              </a:solidFill>
              <a:latin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57349" name="组合 10"/>
          <p:cNvGrpSpPr/>
          <p:nvPr/>
        </p:nvGrpSpPr>
        <p:grpSpPr bwMode="auto">
          <a:xfrm>
            <a:off x="311150" y="1597343"/>
            <a:ext cx="6792913" cy="3652837"/>
            <a:chOff x="2304627" y="2746596"/>
            <a:chExt cx="7162800" cy="3854450"/>
          </a:xfrm>
        </p:grpSpPr>
        <p:grpSp>
          <p:nvGrpSpPr>
            <p:cNvPr id="57352" name="Group 2"/>
            <p:cNvGrpSpPr/>
            <p:nvPr/>
          </p:nvGrpSpPr>
          <p:grpSpPr bwMode="auto">
            <a:xfrm>
              <a:off x="4527127" y="5729508"/>
              <a:ext cx="4198937" cy="750888"/>
              <a:chOff x="2120" y="3175"/>
              <a:chExt cx="2645" cy="473"/>
            </a:xfrm>
          </p:grpSpPr>
          <p:sp>
            <p:nvSpPr>
              <p:cNvPr id="76" name="Line 3"/>
              <p:cNvSpPr>
                <a:spLocks noChangeAspect="1" noChangeShapeType="1"/>
              </p:cNvSpPr>
              <p:nvPr/>
            </p:nvSpPr>
            <p:spPr bwMode="auto">
              <a:xfrm>
                <a:off x="3598" y="3175"/>
                <a:ext cx="0" cy="473"/>
              </a:xfrm>
              <a:prstGeom prst="line">
                <a:avLst/>
              </a:prstGeom>
              <a:noFill/>
              <a:ln w="76200">
                <a:solidFill>
                  <a:schemeClr val="tx1"/>
                </a:solidFill>
                <a:round/>
                <a:headEnd type="triangle" w="sm" len="sm"/>
                <a:tailEnd type="triangle" w="sm" len="sm"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705">
                  <a:latin typeface="+mn-lt"/>
                  <a:ea typeface="+mn-ea"/>
                </a:endParaRPr>
              </a:p>
            </p:txBody>
          </p:sp>
          <p:sp>
            <p:nvSpPr>
              <p:cNvPr id="77" name="Line 4"/>
              <p:cNvSpPr>
                <a:spLocks noChangeAspect="1" noChangeShapeType="1"/>
              </p:cNvSpPr>
              <p:nvPr/>
            </p:nvSpPr>
            <p:spPr bwMode="auto">
              <a:xfrm>
                <a:off x="4765" y="3175"/>
                <a:ext cx="0" cy="473"/>
              </a:xfrm>
              <a:prstGeom prst="line">
                <a:avLst/>
              </a:prstGeom>
              <a:noFill/>
              <a:ln w="76200">
                <a:solidFill>
                  <a:schemeClr val="tx1"/>
                </a:solidFill>
                <a:round/>
                <a:headEnd type="triangle" w="sm" len="sm"/>
                <a:tailEnd type="triangle" w="sm" len="sm"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705">
                  <a:latin typeface="+mn-lt"/>
                  <a:ea typeface="+mn-ea"/>
                </a:endParaRPr>
              </a:p>
            </p:txBody>
          </p:sp>
          <p:sp>
            <p:nvSpPr>
              <p:cNvPr id="78" name="Line 5"/>
              <p:cNvSpPr>
                <a:spLocks noChangeAspect="1" noChangeShapeType="1"/>
              </p:cNvSpPr>
              <p:nvPr/>
            </p:nvSpPr>
            <p:spPr bwMode="auto">
              <a:xfrm>
                <a:off x="2820" y="3175"/>
                <a:ext cx="0" cy="473"/>
              </a:xfrm>
              <a:prstGeom prst="line">
                <a:avLst/>
              </a:prstGeom>
              <a:noFill/>
              <a:ln w="76200">
                <a:solidFill>
                  <a:schemeClr val="tx1"/>
                </a:solidFill>
                <a:round/>
                <a:headEnd type="triangle" w="sm" len="sm"/>
                <a:tailEnd type="triangle" w="sm" len="sm"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705">
                  <a:latin typeface="+mn-lt"/>
                  <a:ea typeface="+mn-ea"/>
                </a:endParaRPr>
              </a:p>
            </p:txBody>
          </p:sp>
          <p:sp>
            <p:nvSpPr>
              <p:cNvPr id="79" name="Line 6"/>
              <p:cNvSpPr>
                <a:spLocks noChangeAspect="1" noChangeShapeType="1"/>
              </p:cNvSpPr>
              <p:nvPr/>
            </p:nvSpPr>
            <p:spPr bwMode="auto">
              <a:xfrm>
                <a:off x="2120" y="3175"/>
                <a:ext cx="0" cy="473"/>
              </a:xfrm>
              <a:prstGeom prst="line">
                <a:avLst/>
              </a:prstGeom>
              <a:noFill/>
              <a:ln w="76200">
                <a:solidFill>
                  <a:schemeClr val="tx1"/>
                </a:solidFill>
                <a:round/>
                <a:headEnd type="triangle" w="sm" len="sm"/>
                <a:tailEnd type="triangle" w="sm" len="sm"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705">
                  <a:latin typeface="+mn-lt"/>
                  <a:ea typeface="+mn-ea"/>
                </a:endParaRPr>
              </a:p>
            </p:txBody>
          </p:sp>
        </p:grpSp>
        <p:grpSp>
          <p:nvGrpSpPr>
            <p:cNvPr id="57353" name="Group 7"/>
            <p:cNvGrpSpPr/>
            <p:nvPr/>
          </p:nvGrpSpPr>
          <p:grpSpPr bwMode="auto">
            <a:xfrm>
              <a:off x="7552902" y="5275483"/>
              <a:ext cx="574675" cy="85725"/>
              <a:chOff x="4026" y="2889"/>
              <a:chExt cx="362" cy="54"/>
            </a:xfrm>
          </p:grpSpPr>
          <p:sp>
            <p:nvSpPr>
              <p:cNvPr id="85" name="Oval 8"/>
              <p:cNvSpPr>
                <a:spLocks noChangeAspect="1" noChangeArrowheads="1"/>
              </p:cNvSpPr>
              <p:nvPr/>
            </p:nvSpPr>
            <p:spPr bwMode="auto">
              <a:xfrm>
                <a:off x="4338" y="2889"/>
                <a:ext cx="51" cy="54"/>
              </a:xfrm>
              <a:prstGeom prst="ellipse">
                <a:avLst/>
              </a:prstGeom>
              <a:solidFill>
                <a:schemeClr val="folHlink"/>
              </a:solidFill>
              <a:ln w="3175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705" b="1">
                  <a:latin typeface="+mn-lt"/>
                  <a:ea typeface="+mn-ea"/>
                </a:endParaRPr>
              </a:p>
            </p:txBody>
          </p:sp>
          <p:sp>
            <p:nvSpPr>
              <p:cNvPr id="86" name="Oval 9"/>
              <p:cNvSpPr>
                <a:spLocks noChangeAspect="1" noChangeArrowheads="1"/>
              </p:cNvSpPr>
              <p:nvPr/>
            </p:nvSpPr>
            <p:spPr bwMode="auto">
              <a:xfrm>
                <a:off x="4026" y="2889"/>
                <a:ext cx="51" cy="54"/>
              </a:xfrm>
              <a:prstGeom prst="ellipse">
                <a:avLst/>
              </a:prstGeom>
              <a:solidFill>
                <a:schemeClr val="folHlink"/>
              </a:solidFill>
              <a:ln w="3175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705" b="1">
                  <a:latin typeface="+mn-lt"/>
                  <a:ea typeface="+mn-ea"/>
                </a:endParaRPr>
              </a:p>
            </p:txBody>
          </p:sp>
          <p:sp>
            <p:nvSpPr>
              <p:cNvPr id="87" name="Oval 10"/>
              <p:cNvSpPr>
                <a:spLocks noChangeAspect="1" noChangeArrowheads="1"/>
              </p:cNvSpPr>
              <p:nvPr/>
            </p:nvSpPr>
            <p:spPr bwMode="auto">
              <a:xfrm>
                <a:off x="4182" y="2889"/>
                <a:ext cx="51" cy="54"/>
              </a:xfrm>
              <a:prstGeom prst="ellipse">
                <a:avLst/>
              </a:prstGeom>
              <a:solidFill>
                <a:schemeClr val="folHlink"/>
              </a:solidFill>
              <a:ln w="3175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705" b="1">
                  <a:latin typeface="+mn-lt"/>
                  <a:ea typeface="+mn-ea"/>
                </a:endParaRPr>
              </a:p>
            </p:txBody>
          </p:sp>
        </p:grpSp>
        <p:sp>
          <p:nvSpPr>
            <p:cNvPr id="88" name="Rectangle 11"/>
            <p:cNvSpPr>
              <a:spLocks noChangeAspect="1" noChangeArrowheads="1"/>
            </p:cNvSpPr>
            <p:nvPr/>
          </p:nvSpPr>
          <p:spPr bwMode="auto">
            <a:xfrm>
              <a:off x="3539996" y="3173751"/>
              <a:ext cx="863754" cy="430506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lIns="12041" tIns="12041" rIns="12041" bIns="12041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705" b="1" dirty="0">
                  <a:latin typeface="Times New Roman" panose="02020603050405020304" pitchFamily="18" charset="0"/>
                  <a:ea typeface="楷体_GB2312" pitchFamily="49" charset="-122"/>
                </a:rPr>
                <a:t>A</a:t>
              </a:r>
              <a:r>
                <a:rPr lang="en-US" altLang="zh-CN" sz="1705" b="1" baseline="-25000" dirty="0">
                  <a:latin typeface="Times New Roman" panose="02020603050405020304" pitchFamily="18" charset="0"/>
                  <a:ea typeface="楷体_GB2312" pitchFamily="49" charset="-122"/>
                </a:rPr>
                <a:t>15-11</a:t>
              </a:r>
              <a:endParaRPr lang="en-US" altLang="zh-CN" sz="1705" b="1" dirty="0">
                <a:latin typeface="Tahoma" panose="020B0604030504040204" pitchFamily="34" charset="0"/>
                <a:ea typeface="楷体_GB2312" pitchFamily="49" charset="-122"/>
              </a:endParaRPr>
            </a:p>
          </p:txBody>
        </p:sp>
        <p:sp>
          <p:nvSpPr>
            <p:cNvPr id="89" name="Rectangle 12"/>
            <p:cNvSpPr>
              <a:spLocks noChangeAspect="1" noChangeArrowheads="1"/>
            </p:cNvSpPr>
            <p:nvPr/>
          </p:nvSpPr>
          <p:spPr bwMode="auto">
            <a:xfrm>
              <a:off x="6375990" y="3496044"/>
              <a:ext cx="863754" cy="428831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lIns="12041" tIns="12041" rIns="12041" bIns="12041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705" b="1" dirty="0">
                  <a:solidFill>
                    <a:srgbClr val="0000FF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A</a:t>
              </a:r>
              <a:r>
                <a:rPr lang="en-US" altLang="zh-CN" sz="1705" b="1" baseline="-25000" dirty="0">
                  <a:solidFill>
                    <a:srgbClr val="0000FF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11-0</a:t>
              </a:r>
              <a:endParaRPr lang="en-US" altLang="zh-CN" sz="1705" b="1" baseline="-25000" dirty="0">
                <a:solidFill>
                  <a:srgbClr val="0000FF"/>
                </a:solidFill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  <p:grpSp>
          <p:nvGrpSpPr>
            <p:cNvPr id="57356" name="Group 13"/>
            <p:cNvGrpSpPr/>
            <p:nvPr/>
          </p:nvGrpSpPr>
          <p:grpSpPr bwMode="auto">
            <a:xfrm>
              <a:off x="4277889" y="2746596"/>
              <a:ext cx="5189538" cy="749300"/>
              <a:chOff x="1963" y="1296"/>
              <a:chExt cx="3269" cy="472"/>
            </a:xfrm>
          </p:grpSpPr>
          <p:sp>
            <p:nvSpPr>
              <p:cNvPr id="91" name="Rectangle 14"/>
              <p:cNvSpPr>
                <a:spLocks noChangeAspect="1" noChangeArrowheads="1"/>
              </p:cNvSpPr>
              <p:nvPr/>
            </p:nvSpPr>
            <p:spPr bwMode="auto">
              <a:xfrm>
                <a:off x="1963" y="1299"/>
                <a:ext cx="3191" cy="404"/>
              </a:xfrm>
              <a:prstGeom prst="rect">
                <a:avLst/>
              </a:prstGeom>
              <a:solidFill>
                <a:srgbClr val="99FFCC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705" b="1">
                  <a:latin typeface="+mn-lt"/>
                  <a:ea typeface="+mn-ea"/>
                </a:endParaRPr>
              </a:p>
            </p:txBody>
          </p:sp>
          <p:sp>
            <p:nvSpPr>
              <p:cNvPr id="93" name="Rectangle 15"/>
              <p:cNvSpPr>
                <a:spLocks noChangeAspect="1" noChangeArrowheads="1"/>
              </p:cNvSpPr>
              <p:nvPr/>
            </p:nvSpPr>
            <p:spPr bwMode="auto">
              <a:xfrm>
                <a:off x="4532" y="1499"/>
                <a:ext cx="700" cy="269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lIns="12041" tIns="12041" rIns="12041" bIns="12041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1705" b="1" dirty="0">
                    <a:solidFill>
                      <a:srgbClr val="003300"/>
                    </a:solidFill>
                    <a:latin typeface="Times New Roman" panose="02020603050405020304" pitchFamily="18" charset="0"/>
                    <a:ea typeface="楷体_GB2312" pitchFamily="49" charset="-122"/>
                  </a:rPr>
                  <a:t>1111</a:t>
                </a:r>
                <a:endParaRPr lang="en-US" altLang="zh-CN" sz="1705" b="1" dirty="0">
                  <a:solidFill>
                    <a:srgbClr val="003300"/>
                  </a:solidFill>
                  <a:latin typeface="Times New Roman" panose="02020603050405020304" pitchFamily="18" charset="0"/>
                  <a:ea typeface="楷体_GB2312" pitchFamily="49" charset="-122"/>
                </a:endParaRPr>
              </a:p>
            </p:txBody>
          </p:sp>
          <p:sp>
            <p:nvSpPr>
              <p:cNvPr id="94" name="Rectangle 16"/>
              <p:cNvSpPr>
                <a:spLocks noChangeAspect="1" noChangeArrowheads="1"/>
              </p:cNvSpPr>
              <p:nvPr/>
            </p:nvSpPr>
            <p:spPr bwMode="auto">
              <a:xfrm>
                <a:off x="2665" y="1296"/>
                <a:ext cx="1244" cy="271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lIns="12041" tIns="12041" rIns="12041" bIns="12041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1705" b="1">
                    <a:solidFill>
                      <a:srgbClr val="003300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rPr>
                  <a:t>译码器</a:t>
                </a:r>
                <a:endParaRPr lang="zh-CN" altLang="en-US" sz="1705" b="1">
                  <a:solidFill>
                    <a:srgbClr val="003300"/>
                  </a:solidFill>
                  <a:latin typeface="Times New Roman" panose="02020603050405020304" pitchFamily="18" charset="0"/>
                  <a:ea typeface="黑体" panose="02010609060101010101" pitchFamily="49" charset="-122"/>
                </a:endParaRPr>
              </a:p>
            </p:txBody>
          </p:sp>
          <p:sp>
            <p:nvSpPr>
              <p:cNvPr id="95" name="Rectangle 17"/>
              <p:cNvSpPr>
                <a:spLocks noChangeAspect="1" noChangeArrowheads="1"/>
              </p:cNvSpPr>
              <p:nvPr/>
            </p:nvSpPr>
            <p:spPr bwMode="auto">
              <a:xfrm>
                <a:off x="3443" y="1499"/>
                <a:ext cx="700" cy="269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lIns="12041" tIns="12041" rIns="12041" bIns="12041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1705" b="1" dirty="0">
                    <a:solidFill>
                      <a:srgbClr val="003300"/>
                    </a:solidFill>
                    <a:latin typeface="Times New Roman" panose="02020603050405020304" pitchFamily="18" charset="0"/>
                    <a:ea typeface="楷体_GB2312" pitchFamily="49" charset="-122"/>
                  </a:rPr>
                  <a:t>0001</a:t>
                </a:r>
                <a:endParaRPr lang="en-US" altLang="zh-CN" sz="1705" b="1" dirty="0">
                  <a:solidFill>
                    <a:srgbClr val="003300"/>
                  </a:solidFill>
                  <a:latin typeface="Times New Roman" panose="02020603050405020304" pitchFamily="18" charset="0"/>
                  <a:ea typeface="楷体_GB2312" pitchFamily="49" charset="-122"/>
                </a:endParaRPr>
              </a:p>
            </p:txBody>
          </p:sp>
          <p:sp>
            <p:nvSpPr>
              <p:cNvPr id="96" name="Rectangle 18"/>
              <p:cNvSpPr>
                <a:spLocks noChangeAspect="1" noChangeArrowheads="1"/>
              </p:cNvSpPr>
              <p:nvPr/>
            </p:nvSpPr>
            <p:spPr bwMode="auto">
              <a:xfrm>
                <a:off x="2587" y="1499"/>
                <a:ext cx="700" cy="269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lIns="12041" tIns="12041" rIns="12041" bIns="12041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1705" b="1" dirty="0">
                    <a:solidFill>
                      <a:srgbClr val="003300"/>
                    </a:solidFill>
                    <a:latin typeface="Times New Roman" panose="02020603050405020304" pitchFamily="18" charset="0"/>
                    <a:ea typeface="楷体_GB2312" pitchFamily="49" charset="-122"/>
                  </a:rPr>
                  <a:t>00001</a:t>
                </a:r>
                <a:endParaRPr lang="en-US" altLang="zh-CN" sz="1705" b="1" dirty="0">
                  <a:solidFill>
                    <a:srgbClr val="003300"/>
                  </a:solidFill>
                  <a:latin typeface="Times New Roman" panose="02020603050405020304" pitchFamily="18" charset="0"/>
                  <a:ea typeface="楷体_GB2312" pitchFamily="49" charset="-122"/>
                </a:endParaRPr>
              </a:p>
            </p:txBody>
          </p:sp>
          <p:sp>
            <p:nvSpPr>
              <p:cNvPr id="101" name="Rectangle 19"/>
              <p:cNvSpPr>
                <a:spLocks noChangeAspect="1" noChangeArrowheads="1"/>
              </p:cNvSpPr>
              <p:nvPr/>
            </p:nvSpPr>
            <p:spPr bwMode="auto">
              <a:xfrm>
                <a:off x="1965" y="1499"/>
                <a:ext cx="700" cy="269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lIns="12041" tIns="12041" rIns="12041" bIns="12041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1705" b="1" dirty="0">
                    <a:solidFill>
                      <a:srgbClr val="003300"/>
                    </a:solidFill>
                    <a:latin typeface="Times New Roman" panose="02020603050405020304" pitchFamily="18" charset="0"/>
                    <a:ea typeface="楷体_GB2312" pitchFamily="49" charset="-122"/>
                  </a:rPr>
                  <a:t>00000</a:t>
                </a:r>
                <a:endParaRPr lang="en-US" altLang="zh-CN" sz="1705" b="1" dirty="0">
                  <a:solidFill>
                    <a:srgbClr val="003300"/>
                  </a:solidFill>
                  <a:latin typeface="Times New Roman" panose="02020603050405020304" pitchFamily="18" charset="0"/>
                  <a:ea typeface="楷体_GB2312" pitchFamily="49" charset="-122"/>
                </a:endParaRPr>
              </a:p>
            </p:txBody>
          </p:sp>
          <p:sp>
            <p:nvSpPr>
              <p:cNvPr id="102" name="Rectangle 20"/>
              <p:cNvSpPr>
                <a:spLocks noChangeAspect="1" noChangeArrowheads="1"/>
              </p:cNvSpPr>
              <p:nvPr/>
            </p:nvSpPr>
            <p:spPr bwMode="auto">
              <a:xfrm>
                <a:off x="1965" y="1296"/>
                <a:ext cx="311" cy="271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lIns="12041" tIns="12041" rIns="12041" bIns="12041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1705" b="1">
                    <a:solidFill>
                      <a:srgbClr val="003300"/>
                    </a:solidFill>
                    <a:latin typeface="Times New Roman" panose="02020603050405020304" pitchFamily="18" charset="0"/>
                    <a:ea typeface="楷体_GB2312" pitchFamily="49" charset="-122"/>
                  </a:rPr>
                  <a:t>OE#</a:t>
                </a:r>
                <a:endParaRPr lang="en-US" altLang="zh-CN" sz="1705" b="1">
                  <a:solidFill>
                    <a:srgbClr val="003300"/>
                  </a:solidFill>
                  <a:latin typeface="Times New Roman" panose="02020603050405020304" pitchFamily="18" charset="0"/>
                  <a:ea typeface="楷体_GB2312" pitchFamily="49" charset="-122"/>
                </a:endParaRPr>
              </a:p>
            </p:txBody>
          </p:sp>
        </p:grpSp>
        <p:grpSp>
          <p:nvGrpSpPr>
            <p:cNvPr id="57357" name="Group 21"/>
            <p:cNvGrpSpPr/>
            <p:nvPr/>
          </p:nvGrpSpPr>
          <p:grpSpPr bwMode="auto">
            <a:xfrm>
              <a:off x="3663527" y="5821557"/>
              <a:ext cx="5062537" cy="482597"/>
              <a:chOff x="1576" y="3233"/>
              <a:chExt cx="3189" cy="304"/>
            </a:xfrm>
          </p:grpSpPr>
          <p:sp>
            <p:nvSpPr>
              <p:cNvPr id="105" name="Rectangle 22"/>
              <p:cNvSpPr>
                <a:spLocks noChangeAspect="1" noChangeArrowheads="1"/>
              </p:cNvSpPr>
              <p:nvPr/>
            </p:nvSpPr>
            <p:spPr bwMode="auto">
              <a:xfrm>
                <a:off x="4221" y="3268"/>
                <a:ext cx="544" cy="269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lIns="12041" tIns="12041" rIns="12041" bIns="12041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1515" b="1" dirty="0">
                    <a:latin typeface="Times New Roman" panose="02020603050405020304" pitchFamily="18" charset="0"/>
                    <a:ea typeface="楷体_GB2312" pitchFamily="49" charset="-122"/>
                  </a:rPr>
                  <a:t>D</a:t>
                </a:r>
                <a:r>
                  <a:rPr lang="en-US" altLang="zh-CN" sz="1515" b="1" baseline="-25000" dirty="0">
                    <a:latin typeface="Times New Roman" panose="02020603050405020304" pitchFamily="18" charset="0"/>
                    <a:ea typeface="楷体_GB2312" pitchFamily="49" charset="-122"/>
                  </a:rPr>
                  <a:t>7</a:t>
                </a:r>
                <a:r>
                  <a:rPr lang="en-US" altLang="zh-CN" sz="1515" b="1" dirty="0">
                    <a:latin typeface="Times New Roman" panose="02020603050405020304" pitchFamily="18" charset="0"/>
                    <a:ea typeface="楷体_GB2312" pitchFamily="49" charset="-122"/>
                  </a:rPr>
                  <a:t>~D</a:t>
                </a:r>
                <a:r>
                  <a:rPr lang="en-US" altLang="zh-CN" sz="1515" b="1" baseline="-25000" dirty="0">
                    <a:latin typeface="Times New Roman" panose="02020603050405020304" pitchFamily="18" charset="0"/>
                    <a:ea typeface="楷体_GB2312" pitchFamily="49" charset="-122"/>
                  </a:rPr>
                  <a:t>0</a:t>
                </a:r>
                <a:endParaRPr lang="en-US" altLang="zh-CN" sz="1515" b="1" dirty="0">
                  <a:latin typeface="Tahoma" panose="020B0604030504040204" pitchFamily="34" charset="0"/>
                  <a:ea typeface="楷体_GB2312" pitchFamily="49" charset="-122"/>
                </a:endParaRPr>
              </a:p>
            </p:txBody>
          </p:sp>
          <p:sp>
            <p:nvSpPr>
              <p:cNvPr id="106" name="Rectangle 23"/>
              <p:cNvSpPr>
                <a:spLocks noChangeAspect="1" noChangeArrowheads="1"/>
              </p:cNvSpPr>
              <p:nvPr/>
            </p:nvSpPr>
            <p:spPr bwMode="auto">
              <a:xfrm>
                <a:off x="3055" y="3247"/>
                <a:ext cx="543" cy="269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lIns="12041" tIns="12041" rIns="12041" bIns="12041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1515" b="1" dirty="0">
                    <a:latin typeface="Times New Roman" panose="02020603050405020304" pitchFamily="18" charset="0"/>
                    <a:ea typeface="楷体_GB2312" pitchFamily="49" charset="-122"/>
                  </a:rPr>
                  <a:t>D</a:t>
                </a:r>
                <a:r>
                  <a:rPr lang="en-US" altLang="zh-CN" sz="1200" b="1" dirty="0">
                    <a:latin typeface="Times New Roman" panose="02020603050405020304" pitchFamily="18" charset="0"/>
                    <a:ea typeface="楷体_GB2312" pitchFamily="49" charset="-122"/>
                  </a:rPr>
                  <a:t>7</a:t>
                </a:r>
                <a:r>
                  <a:rPr lang="en-US" altLang="zh-CN" sz="1515" b="1" dirty="0">
                    <a:latin typeface="Times New Roman" panose="02020603050405020304" pitchFamily="18" charset="0"/>
                    <a:ea typeface="楷体_GB2312" pitchFamily="49" charset="-122"/>
                  </a:rPr>
                  <a:t>~D</a:t>
                </a:r>
                <a:r>
                  <a:rPr lang="en-US" altLang="zh-CN" sz="1515" b="1" baseline="-25000" dirty="0">
                    <a:latin typeface="Times New Roman" panose="02020603050405020304" pitchFamily="18" charset="0"/>
                    <a:ea typeface="楷体_GB2312" pitchFamily="49" charset="-122"/>
                  </a:rPr>
                  <a:t>0</a:t>
                </a:r>
                <a:endParaRPr lang="en-US" altLang="zh-CN" sz="1515" b="1" dirty="0">
                  <a:latin typeface="Tahoma" panose="020B0604030504040204" pitchFamily="34" charset="0"/>
                  <a:ea typeface="楷体_GB2312" pitchFamily="49" charset="-122"/>
                </a:endParaRPr>
              </a:p>
            </p:txBody>
          </p:sp>
          <p:sp>
            <p:nvSpPr>
              <p:cNvPr id="107" name="Rectangle 24"/>
              <p:cNvSpPr>
                <a:spLocks noChangeAspect="1" noChangeArrowheads="1"/>
              </p:cNvSpPr>
              <p:nvPr/>
            </p:nvSpPr>
            <p:spPr bwMode="auto">
              <a:xfrm>
                <a:off x="2276" y="3241"/>
                <a:ext cx="544" cy="268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lIns="12041" tIns="12041" rIns="12041" bIns="12041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1515" b="1" dirty="0">
                    <a:latin typeface="Times New Roman" panose="02020603050405020304" pitchFamily="18" charset="0"/>
                    <a:ea typeface="楷体_GB2312" pitchFamily="49" charset="-122"/>
                  </a:rPr>
                  <a:t>D</a:t>
                </a:r>
                <a:r>
                  <a:rPr lang="en-US" altLang="zh-CN" sz="1200" b="1" dirty="0">
                    <a:latin typeface="Times New Roman" panose="02020603050405020304" pitchFamily="18" charset="0"/>
                    <a:ea typeface="楷体_GB2312" pitchFamily="49" charset="-122"/>
                  </a:rPr>
                  <a:t>7</a:t>
                </a:r>
                <a:r>
                  <a:rPr lang="en-US" altLang="zh-CN" sz="1515" b="1" dirty="0">
                    <a:latin typeface="Times New Roman" panose="02020603050405020304" pitchFamily="18" charset="0"/>
                    <a:ea typeface="楷体_GB2312" pitchFamily="49" charset="-122"/>
                  </a:rPr>
                  <a:t>~D</a:t>
                </a:r>
                <a:r>
                  <a:rPr lang="en-US" altLang="zh-CN" sz="1515" b="1" baseline="-25000" dirty="0">
                    <a:latin typeface="Times New Roman" panose="02020603050405020304" pitchFamily="18" charset="0"/>
                    <a:ea typeface="楷体_GB2312" pitchFamily="49" charset="-122"/>
                  </a:rPr>
                  <a:t>0</a:t>
                </a:r>
                <a:endParaRPr lang="en-US" altLang="zh-CN" sz="1515" b="1" dirty="0">
                  <a:latin typeface="Tahoma" panose="020B0604030504040204" pitchFamily="34" charset="0"/>
                  <a:ea typeface="楷体_GB2312" pitchFamily="49" charset="-122"/>
                </a:endParaRPr>
              </a:p>
            </p:txBody>
          </p:sp>
          <p:sp>
            <p:nvSpPr>
              <p:cNvPr id="108" name="Rectangle 25"/>
              <p:cNvSpPr>
                <a:spLocks noChangeAspect="1" noChangeArrowheads="1"/>
              </p:cNvSpPr>
              <p:nvPr/>
            </p:nvSpPr>
            <p:spPr bwMode="auto">
              <a:xfrm>
                <a:off x="1576" y="3233"/>
                <a:ext cx="544" cy="269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lIns="12041" tIns="12041" rIns="12041" bIns="12041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1515" b="1" dirty="0">
                    <a:latin typeface="Times New Roman" panose="02020603050405020304" pitchFamily="18" charset="0"/>
                    <a:ea typeface="楷体_GB2312" pitchFamily="49" charset="-122"/>
                  </a:rPr>
                  <a:t>D</a:t>
                </a:r>
                <a:r>
                  <a:rPr lang="en-US" altLang="zh-CN" sz="1515" b="1" baseline="-25000" dirty="0">
                    <a:latin typeface="Times New Roman" panose="02020603050405020304" pitchFamily="18" charset="0"/>
                    <a:ea typeface="楷体_GB2312" pitchFamily="49" charset="-122"/>
                  </a:rPr>
                  <a:t>7</a:t>
                </a:r>
                <a:r>
                  <a:rPr lang="en-US" altLang="zh-CN" sz="1515" b="1" dirty="0">
                    <a:latin typeface="Times New Roman" panose="02020603050405020304" pitchFamily="18" charset="0"/>
                    <a:ea typeface="楷体_GB2312" pitchFamily="49" charset="-122"/>
                  </a:rPr>
                  <a:t>~D</a:t>
                </a:r>
                <a:r>
                  <a:rPr lang="en-US" altLang="zh-CN" sz="1515" b="1" baseline="-25000" dirty="0">
                    <a:latin typeface="Times New Roman" panose="02020603050405020304" pitchFamily="18" charset="0"/>
                    <a:ea typeface="楷体_GB2312" pitchFamily="49" charset="-122"/>
                  </a:rPr>
                  <a:t>0</a:t>
                </a:r>
                <a:endParaRPr lang="en-US" altLang="zh-CN" sz="1515" b="1" dirty="0">
                  <a:latin typeface="Tahoma" panose="020B0604030504040204" pitchFamily="34" charset="0"/>
                  <a:ea typeface="楷体_GB2312" pitchFamily="49" charset="-122"/>
                </a:endParaRPr>
              </a:p>
            </p:txBody>
          </p:sp>
        </p:grpSp>
        <p:sp>
          <p:nvSpPr>
            <p:cNvPr id="158" name="Rectangle 29"/>
            <p:cNvSpPr>
              <a:spLocks noChangeAspect="1" noChangeArrowheads="1"/>
            </p:cNvSpPr>
            <p:nvPr/>
          </p:nvSpPr>
          <p:spPr bwMode="auto">
            <a:xfrm>
              <a:off x="4030239" y="4672235"/>
              <a:ext cx="931863" cy="1112838"/>
            </a:xfrm>
            <a:prstGeom prst="rect">
              <a:avLst/>
            </a:prstGeom>
            <a:solidFill>
              <a:srgbClr val="FFCC00"/>
            </a:solidFill>
            <a:ln w="12700">
              <a:solidFill>
                <a:srgbClr val="FFFF00"/>
              </a:solidFill>
              <a:miter lim="800000"/>
            </a:ln>
          </p:spPr>
          <p:txBody>
            <a:bodyPr lIns="12041" tIns="12041" rIns="12041" bIns="12041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altLang="zh-CN" sz="1705" b="1" baseline="30000" dirty="0">
                <a:solidFill>
                  <a:srgbClr val="003300"/>
                </a:solidFill>
                <a:latin typeface="Times New Roman" panose="02020603050405020304" pitchFamily="18" charset="0"/>
                <a:ea typeface="楷体_GB2312" pitchFamily="49" charset="-122"/>
              </a:endParaRPr>
            </a:p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705" b="1" baseline="30000" dirty="0">
                  <a:solidFill>
                    <a:srgbClr val="003300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WE  A  CS</a:t>
              </a:r>
              <a:endParaRPr lang="en-US" altLang="zh-CN" sz="1705" b="1" dirty="0">
                <a:solidFill>
                  <a:srgbClr val="003300"/>
                </a:solidFill>
                <a:latin typeface="Times New Roman" panose="02020603050405020304" pitchFamily="18" charset="0"/>
                <a:ea typeface="楷体_GB2312" pitchFamily="49" charset="-122"/>
              </a:endParaRPr>
            </a:p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705" b="1" dirty="0">
                  <a:solidFill>
                    <a:srgbClr val="003300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2Kx8</a:t>
              </a:r>
              <a:endParaRPr lang="en-US" altLang="zh-CN" sz="1705" b="1" dirty="0">
                <a:solidFill>
                  <a:srgbClr val="003300"/>
                </a:solidFill>
                <a:latin typeface="Times New Roman" panose="02020603050405020304" pitchFamily="18" charset="0"/>
                <a:ea typeface="楷体_GB2312" pitchFamily="49" charset="-122"/>
              </a:endParaRPr>
            </a:p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705" b="1" dirty="0">
                  <a:solidFill>
                    <a:srgbClr val="003300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1</a:t>
              </a:r>
              <a:r>
                <a:rPr lang="zh-CN" altLang="en-US" sz="1705" b="1" dirty="0">
                  <a:solidFill>
                    <a:srgbClr val="003300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片</a:t>
              </a:r>
              <a:endParaRPr lang="en-US" altLang="zh-CN" sz="1705" b="1" dirty="0">
                <a:solidFill>
                  <a:srgbClr val="003300"/>
                </a:solidFill>
                <a:latin typeface="Times New Roman" panose="02020603050405020304" pitchFamily="18" charset="0"/>
                <a:ea typeface="楷体_GB2312" pitchFamily="49" charset="-122"/>
              </a:endParaRPr>
            </a:p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altLang="zh-CN" sz="1705" b="1" dirty="0">
                <a:solidFill>
                  <a:srgbClr val="003300"/>
                </a:solidFill>
                <a:latin typeface="Tahoma" panose="020B0604030504040204" pitchFamily="34" charset="0"/>
                <a:ea typeface="楷体_GB2312" pitchFamily="49" charset="-122"/>
              </a:endParaRPr>
            </a:p>
          </p:txBody>
        </p:sp>
        <p:grpSp>
          <p:nvGrpSpPr>
            <p:cNvPr id="57359" name="Group 30"/>
            <p:cNvGrpSpPr/>
            <p:nvPr/>
          </p:nvGrpSpPr>
          <p:grpSpPr bwMode="auto">
            <a:xfrm>
              <a:off x="8281561" y="4554760"/>
              <a:ext cx="1003300" cy="1222375"/>
              <a:chOff x="4485" y="2435"/>
              <a:chExt cx="632" cy="770"/>
            </a:xfrm>
          </p:grpSpPr>
          <p:sp>
            <p:nvSpPr>
              <p:cNvPr id="160" name="Rectangle 31"/>
              <p:cNvSpPr>
                <a:spLocks noChangeAspect="1" noChangeArrowheads="1"/>
              </p:cNvSpPr>
              <p:nvPr/>
            </p:nvSpPr>
            <p:spPr bwMode="auto">
              <a:xfrm>
                <a:off x="4571" y="2435"/>
                <a:ext cx="546" cy="676"/>
              </a:xfrm>
              <a:prstGeom prst="rect">
                <a:avLst/>
              </a:prstGeom>
              <a:solidFill>
                <a:srgbClr val="FFCC00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705" b="1">
                  <a:latin typeface="+mn-lt"/>
                  <a:ea typeface="+mn-ea"/>
                </a:endParaRPr>
              </a:p>
            </p:txBody>
          </p:sp>
          <p:sp>
            <p:nvSpPr>
              <p:cNvPr id="161" name="Rectangle 33"/>
              <p:cNvSpPr>
                <a:spLocks noChangeAspect="1" noChangeArrowheads="1"/>
              </p:cNvSpPr>
              <p:nvPr/>
            </p:nvSpPr>
            <p:spPr bwMode="auto">
              <a:xfrm>
                <a:off x="4485" y="2504"/>
                <a:ext cx="586" cy="701"/>
              </a:xfrm>
              <a:prstGeom prst="rect">
                <a:avLst/>
              </a:prstGeom>
              <a:solidFill>
                <a:srgbClr val="FFCC00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lIns="12041" tIns="12041" rIns="12041" bIns="12041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altLang="zh-CN" sz="1705" b="1" baseline="30000" dirty="0">
                  <a:solidFill>
                    <a:srgbClr val="003300"/>
                  </a:solidFill>
                  <a:latin typeface="Times New Roman" panose="02020603050405020304" pitchFamily="18" charset="0"/>
                  <a:ea typeface="楷体_GB2312" pitchFamily="49" charset="-122"/>
                </a:endParaRPr>
              </a:p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1705" b="1" baseline="30000" dirty="0">
                    <a:solidFill>
                      <a:srgbClr val="003300"/>
                    </a:solidFill>
                    <a:latin typeface="Times New Roman" panose="02020603050405020304" pitchFamily="18" charset="0"/>
                    <a:ea typeface="楷体_GB2312" pitchFamily="49" charset="-122"/>
                  </a:rPr>
                  <a:t>WE  A  CS</a:t>
                </a:r>
                <a:endParaRPr lang="en-US" altLang="zh-CN" sz="1705" b="1" dirty="0">
                  <a:solidFill>
                    <a:srgbClr val="003300"/>
                  </a:solidFill>
                  <a:latin typeface="Times New Roman" panose="02020603050405020304" pitchFamily="18" charset="0"/>
                  <a:ea typeface="楷体_GB2312" pitchFamily="49" charset="-122"/>
                </a:endParaRPr>
              </a:p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1705" b="1" dirty="0">
                    <a:solidFill>
                      <a:srgbClr val="003300"/>
                    </a:solidFill>
                    <a:latin typeface="Times New Roman" panose="02020603050405020304" pitchFamily="18" charset="0"/>
                    <a:ea typeface="楷体_GB2312" pitchFamily="49" charset="-122"/>
                  </a:rPr>
                  <a:t>2Kx4</a:t>
                </a:r>
                <a:endParaRPr lang="en-US" altLang="zh-CN" sz="1705" b="1" dirty="0">
                  <a:solidFill>
                    <a:srgbClr val="003300"/>
                  </a:solidFill>
                  <a:latin typeface="Times New Roman" panose="02020603050405020304" pitchFamily="18" charset="0"/>
                  <a:ea typeface="楷体_GB2312" pitchFamily="49" charset="-122"/>
                </a:endParaRPr>
              </a:p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1705" b="1" dirty="0">
                    <a:solidFill>
                      <a:srgbClr val="003300"/>
                    </a:solidFill>
                    <a:latin typeface="Times New Roman" panose="02020603050405020304" pitchFamily="18" charset="0"/>
                    <a:ea typeface="楷体_GB2312" pitchFamily="49" charset="-122"/>
                  </a:rPr>
                  <a:t>2</a:t>
                </a:r>
                <a:r>
                  <a:rPr lang="zh-CN" altLang="en-US" sz="1705" b="1" dirty="0">
                    <a:solidFill>
                      <a:srgbClr val="003300"/>
                    </a:solidFill>
                    <a:latin typeface="Times New Roman" panose="02020603050405020304" pitchFamily="18" charset="0"/>
                    <a:ea typeface="楷体_GB2312" pitchFamily="49" charset="-122"/>
                  </a:rPr>
                  <a:t>片</a:t>
                </a:r>
                <a:endParaRPr lang="zh-CN" altLang="en-US" sz="1705" b="1" dirty="0">
                  <a:solidFill>
                    <a:srgbClr val="003300"/>
                  </a:solidFill>
                  <a:latin typeface="Times New Roman" panose="02020603050405020304" pitchFamily="18" charset="0"/>
                  <a:ea typeface="楷体_GB2312" pitchFamily="49" charset="-122"/>
                </a:endParaRPr>
              </a:p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altLang="zh-CN" sz="1705" b="1" dirty="0">
                  <a:solidFill>
                    <a:srgbClr val="003300"/>
                  </a:solidFill>
                  <a:latin typeface="Times New Roman" panose="02020603050405020304" pitchFamily="18" charset="0"/>
                  <a:ea typeface="楷体_GB2312" pitchFamily="49" charset="-122"/>
                </a:endParaRPr>
              </a:p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altLang="zh-CN" sz="1705" b="1" dirty="0">
                  <a:solidFill>
                    <a:srgbClr val="003300"/>
                  </a:solidFill>
                  <a:latin typeface="Tahoma" panose="020B0604030504040204" pitchFamily="34" charset="0"/>
                  <a:ea typeface="楷体_GB2312" pitchFamily="49" charset="-122"/>
                </a:endParaRPr>
              </a:p>
            </p:txBody>
          </p:sp>
        </p:grpSp>
        <p:grpSp>
          <p:nvGrpSpPr>
            <p:cNvPr id="57360" name="Group 34"/>
            <p:cNvGrpSpPr/>
            <p:nvPr/>
          </p:nvGrpSpPr>
          <p:grpSpPr bwMode="auto">
            <a:xfrm>
              <a:off x="6378155" y="4554760"/>
              <a:ext cx="989013" cy="1231900"/>
              <a:chOff x="3286" y="2435"/>
              <a:chExt cx="623" cy="776"/>
            </a:xfrm>
          </p:grpSpPr>
          <p:sp>
            <p:nvSpPr>
              <p:cNvPr id="163" name="Rectangle 35"/>
              <p:cNvSpPr>
                <a:spLocks noChangeAspect="1" noChangeArrowheads="1"/>
              </p:cNvSpPr>
              <p:nvPr/>
            </p:nvSpPr>
            <p:spPr bwMode="auto">
              <a:xfrm>
                <a:off x="3365" y="2435"/>
                <a:ext cx="544" cy="676"/>
              </a:xfrm>
              <a:prstGeom prst="rect">
                <a:avLst/>
              </a:prstGeom>
              <a:solidFill>
                <a:srgbClr val="FFCC00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705" b="1">
                  <a:latin typeface="+mn-lt"/>
                  <a:ea typeface="+mn-ea"/>
                </a:endParaRPr>
              </a:p>
            </p:txBody>
          </p:sp>
          <p:sp>
            <p:nvSpPr>
              <p:cNvPr id="164" name="Rectangle 37"/>
              <p:cNvSpPr>
                <a:spLocks noChangeAspect="1" noChangeArrowheads="1"/>
              </p:cNvSpPr>
              <p:nvPr/>
            </p:nvSpPr>
            <p:spPr bwMode="auto">
              <a:xfrm>
                <a:off x="3285" y="2511"/>
                <a:ext cx="586" cy="701"/>
              </a:xfrm>
              <a:prstGeom prst="rect">
                <a:avLst/>
              </a:prstGeom>
              <a:solidFill>
                <a:srgbClr val="FFCC00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lIns="12041" tIns="12041" rIns="12041" bIns="12041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altLang="zh-CN" sz="1705" b="1" baseline="30000" dirty="0">
                  <a:solidFill>
                    <a:srgbClr val="003300"/>
                  </a:solidFill>
                  <a:latin typeface="Times New Roman" panose="02020603050405020304" pitchFamily="18" charset="0"/>
                  <a:ea typeface="楷体_GB2312" pitchFamily="49" charset="-122"/>
                </a:endParaRPr>
              </a:p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1705" b="1" baseline="30000" dirty="0">
                    <a:solidFill>
                      <a:srgbClr val="003300"/>
                    </a:solidFill>
                    <a:latin typeface="Times New Roman" panose="02020603050405020304" pitchFamily="18" charset="0"/>
                    <a:ea typeface="楷体_GB2312" pitchFamily="49" charset="-122"/>
                  </a:rPr>
                  <a:t>WE  A  CS</a:t>
                </a:r>
                <a:endParaRPr lang="en-US" altLang="zh-CN" sz="1705" b="1" dirty="0">
                  <a:solidFill>
                    <a:srgbClr val="003300"/>
                  </a:solidFill>
                  <a:latin typeface="Times New Roman" panose="02020603050405020304" pitchFamily="18" charset="0"/>
                  <a:ea typeface="楷体_GB2312" pitchFamily="49" charset="-122"/>
                </a:endParaRPr>
              </a:p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1705" b="1" dirty="0">
                    <a:solidFill>
                      <a:srgbClr val="003300"/>
                    </a:solidFill>
                    <a:latin typeface="Times New Roman" panose="02020603050405020304" pitchFamily="18" charset="0"/>
                    <a:ea typeface="楷体_GB2312" pitchFamily="49" charset="-122"/>
                  </a:rPr>
                  <a:t>4Kx4</a:t>
                </a:r>
                <a:endParaRPr lang="en-US" altLang="zh-CN" sz="1705" b="1" dirty="0">
                  <a:solidFill>
                    <a:srgbClr val="003300"/>
                  </a:solidFill>
                  <a:latin typeface="Times New Roman" panose="02020603050405020304" pitchFamily="18" charset="0"/>
                  <a:ea typeface="楷体_GB2312" pitchFamily="49" charset="-122"/>
                </a:endParaRPr>
              </a:p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1705" b="1" dirty="0">
                    <a:solidFill>
                      <a:srgbClr val="003300"/>
                    </a:solidFill>
                    <a:latin typeface="Times New Roman" panose="02020603050405020304" pitchFamily="18" charset="0"/>
                    <a:ea typeface="楷体_GB2312" pitchFamily="49" charset="-122"/>
                  </a:rPr>
                  <a:t>2</a:t>
                </a:r>
                <a:r>
                  <a:rPr lang="zh-CN" altLang="en-US" sz="1705" b="1" dirty="0">
                    <a:solidFill>
                      <a:srgbClr val="003300"/>
                    </a:solidFill>
                    <a:latin typeface="Times New Roman" panose="02020603050405020304" pitchFamily="18" charset="0"/>
                    <a:ea typeface="楷体_GB2312" pitchFamily="49" charset="-122"/>
                  </a:rPr>
                  <a:t>片</a:t>
                </a:r>
                <a:endParaRPr lang="zh-CN" altLang="en-US" sz="1705" b="1" dirty="0">
                  <a:solidFill>
                    <a:srgbClr val="003300"/>
                  </a:solidFill>
                  <a:latin typeface="Times New Roman" panose="02020603050405020304" pitchFamily="18" charset="0"/>
                  <a:ea typeface="楷体_GB2312" pitchFamily="49" charset="-122"/>
                </a:endParaRPr>
              </a:p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altLang="zh-CN" sz="1705" b="1" dirty="0">
                  <a:solidFill>
                    <a:srgbClr val="003300"/>
                  </a:solidFill>
                  <a:latin typeface="Times New Roman" panose="02020603050405020304" pitchFamily="18" charset="0"/>
                  <a:ea typeface="楷体_GB2312" pitchFamily="49" charset="-122"/>
                </a:endParaRPr>
              </a:p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altLang="zh-CN" sz="1705" b="1" dirty="0">
                  <a:solidFill>
                    <a:srgbClr val="003300"/>
                  </a:solidFill>
                  <a:latin typeface="Tahoma" panose="020B0604030504040204" pitchFamily="34" charset="0"/>
                  <a:ea typeface="楷体_GB2312" pitchFamily="49" charset="-122"/>
                </a:endParaRPr>
              </a:p>
            </p:txBody>
          </p:sp>
        </p:grpSp>
        <p:sp>
          <p:nvSpPr>
            <p:cNvPr id="167" name="Rectangle 41"/>
            <p:cNvSpPr>
              <a:spLocks noChangeAspect="1" noChangeArrowheads="1"/>
            </p:cNvSpPr>
            <p:nvPr/>
          </p:nvSpPr>
          <p:spPr bwMode="auto">
            <a:xfrm>
              <a:off x="5193877" y="4657944"/>
              <a:ext cx="931862" cy="1111250"/>
            </a:xfrm>
            <a:prstGeom prst="rect">
              <a:avLst/>
            </a:prstGeom>
            <a:solidFill>
              <a:srgbClr val="FFCC00"/>
            </a:solidFill>
            <a:ln w="12700">
              <a:solidFill>
                <a:srgbClr val="FFFF00"/>
              </a:solidFill>
              <a:miter lim="800000"/>
            </a:ln>
          </p:spPr>
          <p:txBody>
            <a:bodyPr lIns="12041" tIns="12041" rIns="12041" bIns="12041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altLang="zh-CN" sz="1705" b="1" baseline="30000" dirty="0">
                <a:solidFill>
                  <a:srgbClr val="003300"/>
                </a:solidFill>
                <a:latin typeface="Times New Roman" panose="02020603050405020304" pitchFamily="18" charset="0"/>
                <a:ea typeface="楷体_GB2312" pitchFamily="49" charset="-122"/>
              </a:endParaRPr>
            </a:p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705" b="1" baseline="30000" dirty="0">
                  <a:solidFill>
                    <a:srgbClr val="003300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WE  A  CS</a:t>
              </a:r>
              <a:endParaRPr lang="en-US" altLang="zh-CN" sz="1705" b="1" dirty="0">
                <a:solidFill>
                  <a:srgbClr val="003300"/>
                </a:solidFill>
                <a:latin typeface="Times New Roman" panose="02020603050405020304" pitchFamily="18" charset="0"/>
                <a:ea typeface="楷体_GB2312" pitchFamily="49" charset="-122"/>
              </a:endParaRPr>
            </a:p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705" b="1" dirty="0">
                  <a:solidFill>
                    <a:srgbClr val="003300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2Kx8</a:t>
              </a:r>
              <a:endParaRPr lang="en-US" altLang="zh-CN" sz="1705" b="1" dirty="0">
                <a:solidFill>
                  <a:srgbClr val="003300"/>
                </a:solidFill>
                <a:latin typeface="Times New Roman" panose="02020603050405020304" pitchFamily="18" charset="0"/>
                <a:ea typeface="楷体_GB2312" pitchFamily="49" charset="-122"/>
              </a:endParaRPr>
            </a:p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705" b="1" dirty="0">
                  <a:solidFill>
                    <a:srgbClr val="003300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1</a:t>
              </a:r>
              <a:r>
                <a:rPr lang="zh-CN" altLang="en-US" sz="1705" b="1" dirty="0">
                  <a:solidFill>
                    <a:srgbClr val="003300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片</a:t>
              </a:r>
              <a:endParaRPr lang="zh-CN" altLang="en-US" sz="1705" b="1" dirty="0">
                <a:solidFill>
                  <a:srgbClr val="003300"/>
                </a:solidFill>
                <a:latin typeface="Times New Roman" panose="02020603050405020304" pitchFamily="18" charset="0"/>
                <a:ea typeface="楷体_GB2312" pitchFamily="49" charset="-122"/>
              </a:endParaRPr>
            </a:p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altLang="zh-CN" sz="1705" b="1" dirty="0">
                <a:solidFill>
                  <a:srgbClr val="003300"/>
                </a:solidFill>
                <a:latin typeface="Times New Roman" panose="02020603050405020304" pitchFamily="18" charset="0"/>
                <a:ea typeface="楷体_GB2312" pitchFamily="49" charset="-122"/>
              </a:endParaRPr>
            </a:p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altLang="zh-CN" sz="1705" b="1" dirty="0">
                <a:solidFill>
                  <a:srgbClr val="003300"/>
                </a:solidFill>
                <a:latin typeface="Tahoma" panose="020B0604030504040204" pitchFamily="34" charset="0"/>
                <a:ea typeface="楷体_GB2312" pitchFamily="49" charset="-122"/>
              </a:endParaRPr>
            </a:p>
          </p:txBody>
        </p:sp>
        <p:sp>
          <p:nvSpPr>
            <p:cNvPr id="168" name="Line 42"/>
            <p:cNvSpPr>
              <a:spLocks noChangeAspect="1" noChangeShapeType="1"/>
            </p:cNvSpPr>
            <p:nvPr/>
          </p:nvSpPr>
          <p:spPr bwMode="auto">
            <a:xfrm>
              <a:off x="3292253" y="3922530"/>
              <a:ext cx="5433617" cy="1675"/>
            </a:xfrm>
            <a:prstGeom prst="line">
              <a:avLst/>
            </a:prstGeom>
            <a:noFill/>
            <a:ln w="76200">
              <a:solidFill>
                <a:srgbClr val="D60093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705">
                <a:latin typeface="+mn-lt"/>
                <a:ea typeface="+mn-ea"/>
              </a:endParaRPr>
            </a:p>
          </p:txBody>
        </p:sp>
        <p:sp>
          <p:nvSpPr>
            <p:cNvPr id="169" name="Line 43"/>
            <p:cNvSpPr>
              <a:spLocks noChangeAspect="1" noChangeShapeType="1"/>
            </p:cNvSpPr>
            <p:nvPr/>
          </p:nvSpPr>
          <p:spPr bwMode="auto">
            <a:xfrm>
              <a:off x="3539996" y="3173751"/>
              <a:ext cx="0" cy="750454"/>
            </a:xfrm>
            <a:prstGeom prst="line">
              <a:avLst/>
            </a:prstGeom>
            <a:noFill/>
            <a:ln w="76200">
              <a:solidFill>
                <a:srgbClr val="D60093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705">
                <a:latin typeface="+mn-lt"/>
                <a:ea typeface="+mn-ea"/>
              </a:endParaRPr>
            </a:p>
          </p:txBody>
        </p:sp>
        <p:sp>
          <p:nvSpPr>
            <p:cNvPr id="170" name="Line 44"/>
            <p:cNvSpPr>
              <a:spLocks noChangeAspect="1" noChangeShapeType="1"/>
            </p:cNvSpPr>
            <p:nvPr/>
          </p:nvSpPr>
          <p:spPr bwMode="auto">
            <a:xfrm>
              <a:off x="3539996" y="3173751"/>
              <a:ext cx="741557" cy="3350"/>
            </a:xfrm>
            <a:prstGeom prst="line">
              <a:avLst/>
            </a:prstGeom>
            <a:noFill/>
            <a:ln w="76200">
              <a:solidFill>
                <a:srgbClr val="D60093"/>
              </a:solidFill>
              <a:round/>
              <a:headEnd type="none" w="sm" len="sm"/>
              <a:tailEnd type="triangle" w="sm" len="sm"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705">
                <a:latin typeface="+mn-lt"/>
                <a:ea typeface="+mn-ea"/>
              </a:endParaRPr>
            </a:p>
          </p:txBody>
        </p:sp>
        <p:sp>
          <p:nvSpPr>
            <p:cNvPr id="171" name="Line 45"/>
            <p:cNvSpPr>
              <a:spLocks noChangeAspect="1" noChangeShapeType="1"/>
            </p:cNvSpPr>
            <p:nvPr/>
          </p:nvSpPr>
          <p:spPr bwMode="auto">
            <a:xfrm>
              <a:off x="3292253" y="6478763"/>
              <a:ext cx="6051302" cy="1675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 type="triangle" w="sm" len="sm"/>
              <a:tailEnd type="triangle" w="sm" len="sm"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705">
                <a:latin typeface="+mn-lt"/>
                <a:ea typeface="+mn-ea"/>
              </a:endParaRPr>
            </a:p>
          </p:txBody>
        </p:sp>
        <p:grpSp>
          <p:nvGrpSpPr>
            <p:cNvPr id="57366" name="Group 69"/>
            <p:cNvGrpSpPr/>
            <p:nvPr/>
          </p:nvGrpSpPr>
          <p:grpSpPr bwMode="auto">
            <a:xfrm>
              <a:off x="2304627" y="2746596"/>
              <a:ext cx="1111250" cy="3854450"/>
              <a:chOff x="720" y="1200"/>
              <a:chExt cx="700" cy="2428"/>
            </a:xfrm>
          </p:grpSpPr>
          <p:sp>
            <p:nvSpPr>
              <p:cNvPr id="173" name="Rectangle 52"/>
              <p:cNvSpPr>
                <a:spLocks noChangeAspect="1" noChangeArrowheads="1"/>
              </p:cNvSpPr>
              <p:nvPr/>
            </p:nvSpPr>
            <p:spPr bwMode="auto">
              <a:xfrm>
                <a:off x="720" y="1200"/>
                <a:ext cx="622" cy="2428"/>
              </a:xfrm>
              <a:prstGeom prst="rect">
                <a:avLst/>
              </a:prstGeom>
              <a:solidFill>
                <a:srgbClr val="CCFF66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705" b="1">
                  <a:latin typeface="+mn-lt"/>
                  <a:ea typeface="+mn-ea"/>
                </a:endParaRPr>
              </a:p>
            </p:txBody>
          </p:sp>
          <p:sp>
            <p:nvSpPr>
              <p:cNvPr id="174" name="Rectangle 47"/>
              <p:cNvSpPr>
                <a:spLocks noChangeAspect="1" noChangeArrowheads="1"/>
              </p:cNvSpPr>
              <p:nvPr/>
            </p:nvSpPr>
            <p:spPr bwMode="auto">
              <a:xfrm>
                <a:off x="876" y="1740"/>
                <a:ext cx="544" cy="269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lIns="12041" tIns="12041" rIns="12041" bIns="12041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1705" b="1" dirty="0">
                    <a:latin typeface="Times New Roman" panose="02020603050405020304" pitchFamily="18" charset="0"/>
                    <a:ea typeface="楷体_GB2312" pitchFamily="49" charset="-122"/>
                  </a:rPr>
                  <a:t>A</a:t>
                </a:r>
                <a:r>
                  <a:rPr lang="en-US" altLang="zh-CN" sz="1705" b="1" baseline="-25000" dirty="0">
                    <a:latin typeface="Times New Roman" panose="02020603050405020304" pitchFamily="18" charset="0"/>
                    <a:ea typeface="楷体_GB2312" pitchFamily="49" charset="-122"/>
                  </a:rPr>
                  <a:t>15-0</a:t>
                </a:r>
                <a:endParaRPr lang="en-US" altLang="zh-CN" sz="1705" b="1" dirty="0">
                  <a:latin typeface="Tahoma" panose="020B0604030504040204" pitchFamily="34" charset="0"/>
                  <a:ea typeface="楷体_GB2312" pitchFamily="49" charset="-122"/>
                </a:endParaRPr>
              </a:p>
            </p:txBody>
          </p:sp>
          <p:sp>
            <p:nvSpPr>
              <p:cNvPr id="175" name="Rectangle 48"/>
              <p:cNvSpPr>
                <a:spLocks noChangeAspect="1" noChangeArrowheads="1"/>
              </p:cNvSpPr>
              <p:nvPr/>
            </p:nvSpPr>
            <p:spPr bwMode="auto">
              <a:xfrm>
                <a:off x="798" y="1200"/>
                <a:ext cx="544" cy="271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lIns="12041" tIns="12041" rIns="12041" bIns="12041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1705" b="1">
                    <a:latin typeface="Times New Roman" panose="02020603050405020304" pitchFamily="18" charset="0"/>
                    <a:ea typeface="楷体_GB2312" pitchFamily="49" charset="-122"/>
                  </a:rPr>
                  <a:t>MREQ#</a:t>
                </a:r>
                <a:endParaRPr lang="en-US" altLang="zh-CN" sz="1705" b="1">
                  <a:latin typeface="Times New Roman" panose="02020603050405020304" pitchFamily="18" charset="0"/>
                  <a:ea typeface="楷体_GB2312" pitchFamily="49" charset="-122"/>
                </a:endParaRPr>
              </a:p>
            </p:txBody>
          </p:sp>
          <p:sp>
            <p:nvSpPr>
              <p:cNvPr id="176" name="Rectangle 49"/>
              <p:cNvSpPr>
                <a:spLocks noChangeAspect="1" noChangeArrowheads="1"/>
              </p:cNvSpPr>
              <p:nvPr/>
            </p:nvSpPr>
            <p:spPr bwMode="auto">
              <a:xfrm>
                <a:off x="876" y="2009"/>
                <a:ext cx="544" cy="270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lIns="12041" tIns="12041" rIns="12041" bIns="12041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1705" b="1">
                    <a:latin typeface="Times New Roman" panose="02020603050405020304" pitchFamily="18" charset="0"/>
                    <a:ea typeface="楷体_GB2312" pitchFamily="49" charset="-122"/>
                  </a:rPr>
                  <a:t>R/W#</a:t>
                </a:r>
                <a:endParaRPr lang="en-US" altLang="zh-CN" sz="1705" b="1">
                  <a:latin typeface="Times New Roman" panose="02020603050405020304" pitchFamily="18" charset="0"/>
                  <a:ea typeface="楷体_GB2312" pitchFamily="49" charset="-122"/>
                </a:endParaRPr>
              </a:p>
            </p:txBody>
          </p:sp>
          <p:sp>
            <p:nvSpPr>
              <p:cNvPr id="177" name="Rectangle 50"/>
              <p:cNvSpPr>
                <a:spLocks noChangeAspect="1" noChangeArrowheads="1"/>
              </p:cNvSpPr>
              <p:nvPr/>
            </p:nvSpPr>
            <p:spPr bwMode="auto">
              <a:xfrm>
                <a:off x="758" y="2414"/>
                <a:ext cx="545" cy="270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lIns="12041" tIns="12041" rIns="12041" bIns="12041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2400" b="1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ea typeface="楷体_GB2312" pitchFamily="49" charset="-122"/>
                  </a:rPr>
                  <a:t>CPU</a:t>
                </a:r>
                <a:endParaRPr lang="en-US" altLang="zh-CN" sz="2400" b="1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楷体_GB2312" pitchFamily="49" charset="-122"/>
                </a:endParaRPr>
              </a:p>
            </p:txBody>
          </p:sp>
          <p:sp>
            <p:nvSpPr>
              <p:cNvPr id="178" name="Rectangle 51"/>
              <p:cNvSpPr>
                <a:spLocks noChangeAspect="1" noChangeArrowheads="1"/>
              </p:cNvSpPr>
              <p:nvPr/>
            </p:nvSpPr>
            <p:spPr bwMode="auto">
              <a:xfrm>
                <a:off x="798" y="3289"/>
                <a:ext cx="544" cy="271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lIns="12041" tIns="12041" rIns="12041" bIns="12041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1705" b="1" dirty="0">
                    <a:latin typeface="Times New Roman" panose="02020603050405020304" pitchFamily="18" charset="0"/>
                    <a:ea typeface="楷体_GB2312" pitchFamily="49" charset="-122"/>
                  </a:rPr>
                  <a:t>D</a:t>
                </a:r>
                <a:r>
                  <a:rPr lang="en-US" altLang="zh-CN" sz="1705" b="1" baseline="-25000" dirty="0">
                    <a:latin typeface="Times New Roman" panose="02020603050405020304" pitchFamily="18" charset="0"/>
                    <a:ea typeface="楷体_GB2312" pitchFamily="49" charset="-122"/>
                  </a:rPr>
                  <a:t>7</a:t>
                </a:r>
                <a:r>
                  <a:rPr lang="en-US" altLang="zh-CN" sz="1705" b="1" dirty="0">
                    <a:latin typeface="Times New Roman" panose="02020603050405020304" pitchFamily="18" charset="0"/>
                    <a:ea typeface="楷体_GB2312" pitchFamily="49" charset="-122"/>
                  </a:rPr>
                  <a:t>~D</a:t>
                </a:r>
                <a:r>
                  <a:rPr lang="en-US" altLang="zh-CN" sz="1705" b="1" baseline="-25000" dirty="0">
                    <a:latin typeface="Times New Roman" panose="02020603050405020304" pitchFamily="18" charset="0"/>
                    <a:ea typeface="楷体_GB2312" pitchFamily="49" charset="-122"/>
                  </a:rPr>
                  <a:t>0</a:t>
                </a:r>
                <a:endParaRPr lang="en-US" altLang="zh-CN" sz="1705" b="1" dirty="0">
                  <a:latin typeface="Tahoma" panose="020B0604030504040204" pitchFamily="34" charset="0"/>
                  <a:ea typeface="楷体_GB2312" pitchFamily="49" charset="-122"/>
                </a:endParaRPr>
              </a:p>
            </p:txBody>
          </p:sp>
        </p:grpSp>
        <p:sp>
          <p:nvSpPr>
            <p:cNvPr id="179" name="Line 53"/>
            <p:cNvSpPr>
              <a:spLocks noChangeAspect="1" noChangeShapeType="1"/>
            </p:cNvSpPr>
            <p:nvPr/>
          </p:nvSpPr>
          <p:spPr bwMode="auto">
            <a:xfrm>
              <a:off x="3292253" y="2961011"/>
              <a:ext cx="989300" cy="0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705">
                <a:latin typeface="+mn-lt"/>
                <a:ea typeface="+mn-ea"/>
              </a:endParaRPr>
            </a:p>
          </p:txBody>
        </p:sp>
        <p:grpSp>
          <p:nvGrpSpPr>
            <p:cNvPr id="57368" name="Group 54"/>
            <p:cNvGrpSpPr/>
            <p:nvPr/>
          </p:nvGrpSpPr>
          <p:grpSpPr bwMode="auto">
            <a:xfrm>
              <a:off x="4771602" y="3394296"/>
              <a:ext cx="4325937" cy="1295400"/>
              <a:chOff x="2274" y="1704"/>
              <a:chExt cx="2725" cy="816"/>
            </a:xfrm>
          </p:grpSpPr>
          <p:sp>
            <p:nvSpPr>
              <p:cNvPr id="181" name="Line 55"/>
              <p:cNvSpPr>
                <a:spLocks noChangeAspect="1" noChangeShapeType="1"/>
              </p:cNvSpPr>
              <p:nvPr/>
            </p:nvSpPr>
            <p:spPr bwMode="auto">
              <a:xfrm flipV="1">
                <a:off x="2274" y="1710"/>
                <a:ext cx="2" cy="810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705">
                  <a:latin typeface="+mn-lt"/>
                  <a:ea typeface="+mn-ea"/>
                </a:endParaRPr>
              </a:p>
            </p:txBody>
          </p:sp>
          <p:sp>
            <p:nvSpPr>
              <p:cNvPr id="182" name="Line 56"/>
              <p:cNvSpPr>
                <a:spLocks noChangeAspect="1" noChangeShapeType="1"/>
              </p:cNvSpPr>
              <p:nvPr/>
            </p:nvSpPr>
            <p:spPr bwMode="auto">
              <a:xfrm flipV="1">
                <a:off x="4997" y="1704"/>
                <a:ext cx="2" cy="743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705">
                  <a:latin typeface="+mn-lt"/>
                  <a:ea typeface="+mn-ea"/>
                </a:endParaRPr>
              </a:p>
            </p:txBody>
          </p:sp>
          <p:sp>
            <p:nvSpPr>
              <p:cNvPr id="183" name="Line 57"/>
              <p:cNvSpPr>
                <a:spLocks noChangeAspect="1" noChangeShapeType="1"/>
              </p:cNvSpPr>
              <p:nvPr/>
            </p:nvSpPr>
            <p:spPr bwMode="auto">
              <a:xfrm flipV="1">
                <a:off x="3753" y="1709"/>
                <a:ext cx="1" cy="807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705">
                  <a:latin typeface="+mn-lt"/>
                  <a:ea typeface="+mn-ea"/>
                </a:endParaRPr>
              </a:p>
            </p:txBody>
          </p:sp>
          <p:sp>
            <p:nvSpPr>
              <p:cNvPr id="184" name="Line 58"/>
              <p:cNvSpPr>
                <a:spLocks noChangeAspect="1" noChangeShapeType="1"/>
              </p:cNvSpPr>
              <p:nvPr/>
            </p:nvSpPr>
            <p:spPr bwMode="auto">
              <a:xfrm flipV="1">
                <a:off x="2974" y="1710"/>
                <a:ext cx="2" cy="810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705">
                  <a:latin typeface="+mn-lt"/>
                  <a:ea typeface="+mn-ea"/>
                </a:endParaRPr>
              </a:p>
            </p:txBody>
          </p:sp>
        </p:grpSp>
        <p:grpSp>
          <p:nvGrpSpPr>
            <p:cNvPr id="57369" name="Group 59"/>
            <p:cNvGrpSpPr/>
            <p:nvPr/>
          </p:nvGrpSpPr>
          <p:grpSpPr bwMode="auto">
            <a:xfrm>
              <a:off x="4527127" y="3922933"/>
              <a:ext cx="4198937" cy="642938"/>
              <a:chOff x="2120" y="2037"/>
              <a:chExt cx="2645" cy="405"/>
            </a:xfrm>
          </p:grpSpPr>
          <p:sp>
            <p:nvSpPr>
              <p:cNvPr id="186" name="Line 60"/>
              <p:cNvSpPr>
                <a:spLocks noChangeAspect="1" noChangeShapeType="1"/>
              </p:cNvSpPr>
              <p:nvPr/>
            </p:nvSpPr>
            <p:spPr bwMode="auto">
              <a:xfrm>
                <a:off x="4765" y="2037"/>
                <a:ext cx="0" cy="405"/>
              </a:xfrm>
              <a:prstGeom prst="line">
                <a:avLst/>
              </a:prstGeom>
              <a:noFill/>
              <a:ln w="76200">
                <a:solidFill>
                  <a:srgbClr val="D60093"/>
                </a:solidFill>
                <a:round/>
                <a:headEnd type="none" w="sm" len="sm"/>
                <a:tailEnd type="triangle" w="sm" len="sm"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705">
                  <a:latin typeface="+mn-lt"/>
                  <a:ea typeface="+mn-ea"/>
                </a:endParaRPr>
              </a:p>
            </p:txBody>
          </p:sp>
          <p:sp>
            <p:nvSpPr>
              <p:cNvPr id="187" name="Line 61"/>
              <p:cNvSpPr>
                <a:spLocks noChangeAspect="1" noChangeShapeType="1"/>
              </p:cNvSpPr>
              <p:nvPr/>
            </p:nvSpPr>
            <p:spPr bwMode="auto">
              <a:xfrm>
                <a:off x="2820" y="2037"/>
                <a:ext cx="0" cy="405"/>
              </a:xfrm>
              <a:prstGeom prst="line">
                <a:avLst/>
              </a:prstGeom>
              <a:noFill/>
              <a:ln w="76200">
                <a:solidFill>
                  <a:srgbClr val="D60093"/>
                </a:solidFill>
                <a:round/>
                <a:headEnd type="none" w="sm" len="sm"/>
                <a:tailEnd type="triangle" w="sm" len="sm"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705">
                  <a:latin typeface="+mn-lt"/>
                  <a:ea typeface="+mn-ea"/>
                </a:endParaRPr>
              </a:p>
            </p:txBody>
          </p:sp>
          <p:sp>
            <p:nvSpPr>
              <p:cNvPr id="188" name="Line 62"/>
              <p:cNvSpPr>
                <a:spLocks noChangeAspect="1" noChangeShapeType="1"/>
              </p:cNvSpPr>
              <p:nvPr/>
            </p:nvSpPr>
            <p:spPr bwMode="auto">
              <a:xfrm>
                <a:off x="2120" y="2037"/>
                <a:ext cx="0" cy="405"/>
              </a:xfrm>
              <a:prstGeom prst="line">
                <a:avLst/>
              </a:prstGeom>
              <a:noFill/>
              <a:ln w="76200">
                <a:solidFill>
                  <a:srgbClr val="D60093"/>
                </a:solidFill>
                <a:round/>
                <a:headEnd type="none" w="sm" len="sm"/>
                <a:tailEnd type="triangle" w="sm" len="sm"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705">
                  <a:latin typeface="+mn-lt"/>
                  <a:ea typeface="+mn-ea"/>
                </a:endParaRPr>
              </a:p>
            </p:txBody>
          </p:sp>
          <p:sp>
            <p:nvSpPr>
              <p:cNvPr id="189" name="Line 63"/>
              <p:cNvSpPr>
                <a:spLocks noChangeAspect="1" noChangeShapeType="1"/>
              </p:cNvSpPr>
              <p:nvPr/>
            </p:nvSpPr>
            <p:spPr bwMode="auto">
              <a:xfrm>
                <a:off x="3598" y="2037"/>
                <a:ext cx="0" cy="405"/>
              </a:xfrm>
              <a:prstGeom prst="line">
                <a:avLst/>
              </a:prstGeom>
              <a:noFill/>
              <a:ln w="76200">
                <a:solidFill>
                  <a:srgbClr val="D60093"/>
                </a:solidFill>
                <a:round/>
                <a:headEnd type="none" w="sm" len="sm"/>
                <a:tailEnd type="triangle" w="sm" len="sm"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705">
                  <a:latin typeface="+mn-lt"/>
                  <a:ea typeface="+mn-ea"/>
                </a:endParaRPr>
              </a:p>
            </p:txBody>
          </p:sp>
        </p:grpSp>
        <p:sp>
          <p:nvSpPr>
            <p:cNvPr id="190" name="Line 64"/>
            <p:cNvSpPr>
              <a:spLocks noChangeAspect="1" noChangeShapeType="1"/>
            </p:cNvSpPr>
            <p:nvPr/>
          </p:nvSpPr>
          <p:spPr bwMode="auto">
            <a:xfrm flipV="1">
              <a:off x="4286575" y="4244153"/>
              <a:ext cx="0" cy="430505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 type="none" w="sm" len="sm"/>
              <a:tailEnd type="oval" w="sm" len="sm"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705">
                <a:latin typeface="+mn-lt"/>
                <a:ea typeface="+mn-ea"/>
              </a:endParaRPr>
            </a:p>
          </p:txBody>
        </p:sp>
        <p:sp>
          <p:nvSpPr>
            <p:cNvPr id="191" name="Line 65"/>
            <p:cNvSpPr>
              <a:spLocks noChangeAspect="1" noChangeShapeType="1"/>
            </p:cNvSpPr>
            <p:nvPr/>
          </p:nvSpPr>
          <p:spPr bwMode="auto">
            <a:xfrm>
              <a:off x="3292253" y="4244153"/>
              <a:ext cx="5277941" cy="0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705">
                <a:latin typeface="+mn-lt"/>
                <a:ea typeface="+mn-ea"/>
              </a:endParaRPr>
            </a:p>
          </p:txBody>
        </p:sp>
        <p:sp>
          <p:nvSpPr>
            <p:cNvPr id="192" name="Line 66"/>
            <p:cNvSpPr>
              <a:spLocks noChangeAspect="1" noChangeShapeType="1"/>
            </p:cNvSpPr>
            <p:nvPr/>
          </p:nvSpPr>
          <p:spPr bwMode="auto">
            <a:xfrm flipV="1">
              <a:off x="8570194" y="4244153"/>
              <a:ext cx="0" cy="430505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705">
                <a:latin typeface="+mn-lt"/>
                <a:ea typeface="+mn-ea"/>
              </a:endParaRPr>
            </a:p>
          </p:txBody>
        </p:sp>
        <p:sp>
          <p:nvSpPr>
            <p:cNvPr id="193" name="Line 67"/>
            <p:cNvSpPr>
              <a:spLocks noChangeAspect="1" noChangeShapeType="1"/>
            </p:cNvSpPr>
            <p:nvPr/>
          </p:nvSpPr>
          <p:spPr bwMode="auto">
            <a:xfrm flipV="1">
              <a:off x="5428203" y="4220701"/>
              <a:ext cx="0" cy="430505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 type="none" w="sm" len="sm"/>
              <a:tailEnd type="oval" w="sm" len="sm"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705">
                <a:latin typeface="+mn-lt"/>
                <a:ea typeface="+mn-ea"/>
              </a:endParaRPr>
            </a:p>
          </p:txBody>
        </p:sp>
        <p:sp>
          <p:nvSpPr>
            <p:cNvPr id="194" name="Line 68"/>
            <p:cNvSpPr>
              <a:spLocks noChangeAspect="1" noChangeShapeType="1"/>
            </p:cNvSpPr>
            <p:nvPr/>
          </p:nvSpPr>
          <p:spPr bwMode="auto">
            <a:xfrm flipV="1">
              <a:off x="6648508" y="4220701"/>
              <a:ext cx="0" cy="469034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 type="none" w="sm" len="sm"/>
              <a:tailEnd type="oval" w="sm" len="sm"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705">
                <a:latin typeface="+mn-lt"/>
                <a:ea typeface="+mn-ea"/>
              </a:endParaRPr>
            </a:p>
          </p:txBody>
        </p:sp>
        <p:sp>
          <p:nvSpPr>
            <p:cNvPr id="2" name="Rectangle 12"/>
            <p:cNvSpPr>
              <a:spLocks noChangeAspect="1" noChangeArrowheads="1"/>
            </p:cNvSpPr>
            <p:nvPr/>
          </p:nvSpPr>
          <p:spPr bwMode="auto">
            <a:xfrm>
              <a:off x="4098089" y="3496044"/>
              <a:ext cx="863754" cy="428831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lIns="12041" tIns="12041" rIns="12041" bIns="12041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705" b="1" dirty="0">
                  <a:solidFill>
                    <a:srgbClr val="0000FF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A</a:t>
              </a:r>
              <a:r>
                <a:rPr lang="en-US" altLang="zh-CN" sz="1705" b="1" baseline="-25000" dirty="0">
                  <a:solidFill>
                    <a:srgbClr val="0000FF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10-0</a:t>
              </a:r>
              <a:endParaRPr lang="en-US" altLang="zh-CN" sz="1705" b="1" baseline="-25000" dirty="0">
                <a:solidFill>
                  <a:srgbClr val="0000FF"/>
                </a:solidFill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  <p:sp>
          <p:nvSpPr>
            <p:cNvPr id="3" name="Rectangle 12"/>
            <p:cNvSpPr>
              <a:spLocks noChangeAspect="1" noChangeArrowheads="1"/>
            </p:cNvSpPr>
            <p:nvPr/>
          </p:nvSpPr>
          <p:spPr bwMode="auto">
            <a:xfrm>
              <a:off x="8280937" y="3403577"/>
              <a:ext cx="863754" cy="428831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lIns="12041" tIns="12041" rIns="12041" bIns="12041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705" b="1" dirty="0">
                  <a:solidFill>
                    <a:srgbClr val="0000FF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A</a:t>
              </a:r>
              <a:r>
                <a:rPr lang="en-US" altLang="zh-CN" sz="1705" b="1" baseline="-25000" dirty="0">
                  <a:solidFill>
                    <a:srgbClr val="0000FF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11-0</a:t>
              </a:r>
              <a:endParaRPr lang="en-US" altLang="zh-CN" sz="1705" b="1" baseline="-25000" dirty="0">
                <a:solidFill>
                  <a:srgbClr val="0000FF"/>
                </a:solidFill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  <p:sp>
          <p:nvSpPr>
            <p:cNvPr id="5" name="Rectangle 12"/>
            <p:cNvSpPr>
              <a:spLocks noChangeAspect="1" noChangeArrowheads="1"/>
            </p:cNvSpPr>
            <p:nvPr/>
          </p:nvSpPr>
          <p:spPr bwMode="auto">
            <a:xfrm>
              <a:off x="5193517" y="3494034"/>
              <a:ext cx="863754" cy="428831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lIns="12041" tIns="12041" rIns="12041" bIns="12041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705" b="1" dirty="0">
                  <a:solidFill>
                    <a:srgbClr val="0000FF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A</a:t>
              </a:r>
              <a:r>
                <a:rPr lang="en-US" altLang="zh-CN" sz="1705" b="1" baseline="-25000" dirty="0">
                  <a:solidFill>
                    <a:srgbClr val="0000FF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10-0</a:t>
              </a:r>
              <a:endParaRPr lang="en-US" altLang="zh-CN" sz="1705" b="1" baseline="-25000" dirty="0">
                <a:solidFill>
                  <a:srgbClr val="0000FF"/>
                </a:solidFill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</p:grpSp>
      <p:sp>
        <p:nvSpPr>
          <p:cNvPr id="6" name="右大括号 5"/>
          <p:cNvSpPr/>
          <p:nvPr/>
        </p:nvSpPr>
        <p:spPr>
          <a:xfrm rot="5400000">
            <a:off x="5411470" y="4215130"/>
            <a:ext cx="240030" cy="2477135"/>
          </a:xfrm>
          <a:prstGeom prst="rightBrace">
            <a:avLst>
              <a:gd name="adj1" fmla="val 105555"/>
              <a:gd name="adj2" fmla="val 50000"/>
            </a:avLst>
          </a:prstGeom>
          <a:noFill/>
          <a:ln w="28575" cap="sq" cmpd="sng">
            <a:solidFill>
              <a:schemeClr val="tx1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" name="右大括号 6"/>
          <p:cNvSpPr/>
          <p:nvPr/>
        </p:nvSpPr>
        <p:spPr>
          <a:xfrm rot="5400000">
            <a:off x="2646045" y="4393565"/>
            <a:ext cx="281940" cy="2078355"/>
          </a:xfrm>
          <a:prstGeom prst="rightBrace">
            <a:avLst>
              <a:gd name="adj1" fmla="val 105555"/>
              <a:gd name="adj2" fmla="val 50000"/>
            </a:avLst>
          </a:prstGeom>
          <a:noFill/>
          <a:ln w="28575" cap="sq" cmpd="sng">
            <a:solidFill>
              <a:schemeClr val="tx1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8" name="标题 3"/>
          <p:cNvSpPr>
            <a:spLocks noGrp="1"/>
          </p:cNvSpPr>
          <p:nvPr/>
        </p:nvSpPr>
        <p:spPr>
          <a:xfrm>
            <a:off x="560212" y="229039"/>
            <a:ext cx="10515600" cy="617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zh-CN" dirty="0">
                <a:solidFill>
                  <a:srgbClr val="FF0000"/>
                </a:solidFill>
              </a:rPr>
              <a:t>提问</a:t>
            </a:r>
            <a:r>
              <a:rPr lang="en-US" altLang="zh-CN" dirty="0">
                <a:solidFill>
                  <a:srgbClr val="FF0000"/>
                </a:solidFill>
              </a:rPr>
              <a:t>-13 (4-14)    -</a:t>
            </a:r>
            <a:r>
              <a:rPr lang="zh-CN" altLang="en-US" dirty="0">
                <a:solidFill>
                  <a:srgbClr val="FF0000"/>
                </a:solidFill>
              </a:rPr>
              <a:t>画图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/>
        </p:nvSpPr>
        <p:spPr>
          <a:xfrm>
            <a:off x="560212" y="229039"/>
            <a:ext cx="10515600" cy="617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zh-CN" dirty="0"/>
              <a:t>提问</a:t>
            </a:r>
            <a:r>
              <a:rPr lang="en-US" altLang="zh-CN" dirty="0"/>
              <a:t>-13 (4-14)</a:t>
            </a:r>
            <a:endParaRPr lang="zh-CN" altLang="zh-CN" dirty="0"/>
          </a:p>
        </p:txBody>
      </p:sp>
      <p:sp>
        <p:nvSpPr>
          <p:cNvPr id="64514" name="TextBox 3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475615" y="577215"/>
            <a:ext cx="11241405" cy="2447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4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、某计算机存储器按字节编址，</a:t>
            </a:r>
            <a:r>
              <a:rPr lang="zh-CN" altLang="en-US" sz="2400" dirty="0">
                <a:solidFill>
                  <a:srgbClr val="C00000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主存地址空间大小为</a:t>
            </a:r>
            <a:r>
              <a:rPr lang="en-US" altLang="zh-CN" sz="2400" dirty="0">
                <a:solidFill>
                  <a:srgbClr val="C00000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64MB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。现用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4M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*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8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位的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RAM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芯片组成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32MB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的主存储器，则存储器</a:t>
            </a:r>
            <a:r>
              <a:rPr lang="zh-CN" altLang="en-US" sz="2400" dirty="0">
                <a:solidFill>
                  <a:srgbClr val="C00000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地址寄存器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（</a:t>
            </a:r>
            <a:r>
              <a:rPr lang="en-US" altLang="zh-CN" sz="2400" dirty="0">
                <a:solidFill>
                  <a:srgbClr val="C00000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MAR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）的位数至少是（）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 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问：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CPU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地址线至少是多少条？注意只与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CPU</a:t>
            </a:r>
            <a:r>
              <a:rPr lang="zh-CN" altLang="en-US" sz="2400" dirty="0">
                <a:solidFill>
                  <a:srgbClr val="C00000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设计时确定的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地址空间（地址数目）有关。</a:t>
            </a:r>
            <a:endParaRPr lang="zh-CN" altLang="en-US" sz="2400" dirty="0">
              <a:solidFill>
                <a:srgbClr val="000000"/>
              </a:solidFill>
              <a:latin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64515" name="TextBox 4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2372360" y="3316933"/>
            <a:ext cx="8534400" cy="642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eaLnBrk="1" hangingPunct="1"/>
            <a:r>
              <a:rPr lang="en-GB" altLang="zh-CN" sz="2600">
                <a:solidFill>
                  <a:srgbClr val="000000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22</a:t>
            </a:r>
            <a:r>
              <a:rPr lang="zh-CN" altLang="en-US" sz="2600">
                <a:solidFill>
                  <a:srgbClr val="000000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位</a:t>
            </a:r>
            <a:endParaRPr lang="zh-CN" altLang="en-US" sz="2600">
              <a:solidFill>
                <a:srgbClr val="000000"/>
              </a:solidFill>
              <a:latin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64516" name="TextBox 5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2372360" y="4174183"/>
            <a:ext cx="8534400" cy="642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eaLnBrk="1" hangingPunct="1"/>
            <a:r>
              <a:rPr lang="en-GB" altLang="zh-CN" sz="2600">
                <a:solidFill>
                  <a:srgbClr val="000000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23</a:t>
            </a:r>
            <a:r>
              <a:rPr lang="zh-CN" altLang="en-US" sz="2600">
                <a:solidFill>
                  <a:srgbClr val="000000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位</a:t>
            </a:r>
            <a:endParaRPr lang="zh-CN" altLang="en-US" sz="2600">
              <a:solidFill>
                <a:srgbClr val="000000"/>
              </a:solidFill>
              <a:latin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64517" name="TextBox 6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2372360" y="5031433"/>
            <a:ext cx="8534400" cy="642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eaLnBrk="1" hangingPunct="1"/>
            <a:r>
              <a:rPr lang="en-GB" altLang="zh-CN" sz="2600">
                <a:solidFill>
                  <a:srgbClr val="000000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25</a:t>
            </a:r>
            <a:r>
              <a:rPr lang="zh-CN" altLang="en-US" sz="2600">
                <a:solidFill>
                  <a:srgbClr val="000000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位</a:t>
            </a:r>
            <a:endParaRPr lang="zh-CN" altLang="en-US" sz="2600">
              <a:solidFill>
                <a:srgbClr val="000000"/>
              </a:solidFill>
              <a:latin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64518" name="TextBox 7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2372360" y="5888683"/>
            <a:ext cx="8534400" cy="642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eaLnBrk="1" hangingPunct="1"/>
            <a:r>
              <a:rPr lang="en-GB" altLang="zh-CN" sz="2600">
                <a:solidFill>
                  <a:srgbClr val="000000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26</a:t>
            </a:r>
            <a:r>
              <a:rPr lang="zh-CN" altLang="en-US" sz="2600">
                <a:solidFill>
                  <a:srgbClr val="000000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位</a:t>
            </a:r>
            <a:endParaRPr lang="zh-CN" altLang="en-US" sz="2600">
              <a:solidFill>
                <a:srgbClr val="000000"/>
              </a:solidFill>
              <a:latin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9" name="Oval 8"/>
          <p:cNvSpPr>
            <a:spLocks noChangeAspect="1"/>
          </p:cNvSpPr>
          <p:nvPr>
            <p:custDataLst>
              <p:tags r:id="rId6"/>
            </p:custDataLst>
          </p:nvPr>
        </p:nvSpPr>
        <p:spPr>
          <a:xfrm>
            <a:off x="1505585" y="3399888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1"/>
          <a:lstStyle>
            <a:lvl1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en-GB" altLang="zh-CN" sz="1600">
                <a:solidFill>
                  <a:srgbClr val="FFFFFF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A</a:t>
            </a:r>
            <a:endParaRPr lang="zh-CN" altLang="en-US" sz="1600">
              <a:solidFill>
                <a:srgbClr val="FFFFFF"/>
              </a:solidFill>
              <a:latin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" name="Oval 9"/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1505585" y="4257138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1"/>
          <a:lstStyle>
            <a:lvl1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en-GB" altLang="zh-CN" sz="1600">
                <a:solidFill>
                  <a:srgbClr val="FFFFFF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B</a:t>
            </a:r>
            <a:endParaRPr lang="zh-CN" altLang="en-US" sz="1600">
              <a:solidFill>
                <a:srgbClr val="FFFFFF"/>
              </a:solidFill>
              <a:latin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1" name="Oval 10"/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1505585" y="5114388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1"/>
          <a:lstStyle>
            <a:lvl1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en-GB" altLang="zh-CN" sz="1600">
                <a:solidFill>
                  <a:srgbClr val="FFFFFF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C</a:t>
            </a:r>
            <a:endParaRPr lang="zh-CN" altLang="en-US" sz="1600">
              <a:solidFill>
                <a:srgbClr val="FFFFFF"/>
              </a:solidFill>
              <a:latin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2" name="Oval 11"/>
          <p:cNvSpPr>
            <a:spLocks noChangeAspect="1"/>
          </p:cNvSpPr>
          <p:nvPr>
            <p:custDataLst>
              <p:tags r:id="rId9"/>
            </p:custDataLst>
          </p:nvPr>
        </p:nvSpPr>
        <p:spPr>
          <a:xfrm>
            <a:off x="1505585" y="5971638"/>
            <a:ext cx="514350" cy="51435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1"/>
          <a:lstStyle>
            <a:lvl1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en-GB" altLang="zh-CN" sz="1600">
                <a:solidFill>
                  <a:srgbClr val="FFFFFF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D</a:t>
            </a:r>
            <a:endParaRPr lang="zh-CN" altLang="en-US" sz="1600">
              <a:solidFill>
                <a:srgbClr val="FFFFFF"/>
              </a:solidFill>
              <a:latin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4220845" y="2839085"/>
            <a:ext cx="7778115" cy="37846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FF0000"/>
                </a:solidFill>
                <a:sym typeface="微软雅黑" panose="020B0503020204020204" pitchFamily="34" charset="-122"/>
              </a:rPr>
              <a:t>解答：</a:t>
            </a:r>
            <a:endParaRPr lang="zh-CN" altLang="en-US" sz="2400" dirty="0">
              <a:solidFill>
                <a:srgbClr val="FF0000"/>
              </a:solidFill>
              <a:sym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rgbClr val="000000"/>
                </a:solidFill>
                <a:sym typeface="微软雅黑" panose="020B0503020204020204" pitchFamily="34" charset="-122"/>
              </a:rPr>
              <a:t>1</a:t>
            </a:r>
            <a:r>
              <a:rPr lang="zh-CN" altLang="en-US" sz="2400" dirty="0">
                <a:solidFill>
                  <a:srgbClr val="000000"/>
                </a:solidFill>
                <a:sym typeface="微软雅黑" panose="020B0503020204020204" pitchFamily="34" charset="-122"/>
              </a:rPr>
              <a:t>、</a:t>
            </a:r>
            <a:r>
              <a:rPr lang="en-US" altLang="zh-CN" sz="2400" dirty="0">
                <a:solidFill>
                  <a:srgbClr val="000000"/>
                </a:solidFill>
                <a:sym typeface="微软雅黑" panose="020B0503020204020204" pitchFamily="34" charset="-122"/>
              </a:rPr>
              <a:t>CPU</a:t>
            </a:r>
            <a:r>
              <a:rPr lang="zh-CN" altLang="en-US" sz="2400" dirty="0">
                <a:solidFill>
                  <a:srgbClr val="000000"/>
                </a:solidFill>
                <a:sym typeface="微软雅黑" panose="020B0503020204020204" pitchFamily="34" charset="-122"/>
              </a:rPr>
              <a:t>地址线条数只与设计</a:t>
            </a:r>
            <a:r>
              <a:rPr lang="en-US" altLang="zh-CN" sz="2400" dirty="0">
                <a:solidFill>
                  <a:srgbClr val="000000"/>
                </a:solidFill>
                <a:sym typeface="微软雅黑" panose="020B0503020204020204" pitchFamily="34" charset="-122"/>
              </a:rPr>
              <a:t>CPU</a:t>
            </a:r>
            <a:r>
              <a:rPr lang="zh-CN" altLang="en-US" sz="2400" dirty="0">
                <a:solidFill>
                  <a:srgbClr val="000000"/>
                </a:solidFill>
                <a:sym typeface="微软雅黑" panose="020B0503020204020204" pitchFamily="34" charset="-122"/>
              </a:rPr>
              <a:t>时确定的地址空间大小（地址数目）有关；</a:t>
            </a:r>
            <a:endParaRPr lang="zh-CN" altLang="en-US" sz="2400" dirty="0">
              <a:solidFill>
                <a:srgbClr val="000000"/>
              </a:solidFill>
              <a:sym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rgbClr val="000000"/>
                </a:solidFill>
                <a:sym typeface="微软雅黑" panose="020B0503020204020204" pitchFamily="34" charset="-122"/>
              </a:rPr>
              <a:t>2</a:t>
            </a:r>
            <a:r>
              <a:rPr lang="zh-CN" altLang="en-US" sz="2400" dirty="0">
                <a:solidFill>
                  <a:srgbClr val="000000"/>
                </a:solidFill>
                <a:sym typeface="微软雅黑" panose="020B0503020204020204" pitchFamily="34" charset="-122"/>
              </a:rPr>
              <a:t>、主存空间</a:t>
            </a:r>
            <a:r>
              <a:rPr lang="en-US" altLang="zh-CN" sz="2400" dirty="0">
                <a:solidFill>
                  <a:srgbClr val="000000"/>
                </a:solidFill>
                <a:sym typeface="微软雅黑" panose="020B0503020204020204" pitchFamily="34" charset="-122"/>
              </a:rPr>
              <a:t>64MB</a:t>
            </a:r>
            <a:r>
              <a:rPr lang="zh-CN" altLang="en-US" sz="2400" dirty="0">
                <a:solidFill>
                  <a:srgbClr val="000000"/>
                </a:solidFill>
                <a:sym typeface="微软雅黑" panose="020B0503020204020204" pitchFamily="34" charset="-122"/>
              </a:rPr>
              <a:t>，有</a:t>
            </a:r>
            <a:r>
              <a:rPr lang="en-US" altLang="zh-CN" sz="2400" dirty="0">
                <a:solidFill>
                  <a:srgbClr val="000000"/>
                </a:solidFill>
                <a:sym typeface="微软雅黑" panose="020B0503020204020204" pitchFamily="34" charset="-122"/>
              </a:rPr>
              <a:t>2</a:t>
            </a:r>
            <a:r>
              <a:rPr lang="en-US" altLang="zh-CN" sz="2400" baseline="30000" dirty="0">
                <a:solidFill>
                  <a:srgbClr val="000000"/>
                </a:solidFill>
                <a:sym typeface="微软雅黑" panose="020B0503020204020204" pitchFamily="34" charset="-122"/>
              </a:rPr>
              <a:t>26</a:t>
            </a:r>
            <a:r>
              <a:rPr lang="zh-CN" altLang="en-US" sz="2400" dirty="0">
                <a:solidFill>
                  <a:srgbClr val="000000"/>
                </a:solidFill>
                <a:sym typeface="微软雅黑" panose="020B0503020204020204" pitchFamily="34" charset="-122"/>
              </a:rPr>
              <a:t>个地址，所以至少</a:t>
            </a:r>
            <a:r>
              <a:rPr lang="en-US" altLang="zh-CN" sz="2400" dirty="0">
                <a:solidFill>
                  <a:srgbClr val="000000"/>
                </a:solidFill>
                <a:sym typeface="微软雅黑" panose="020B0503020204020204" pitchFamily="34" charset="-122"/>
              </a:rPr>
              <a:t>26</a:t>
            </a:r>
            <a:r>
              <a:rPr lang="zh-CN" altLang="en-US" sz="2400" dirty="0">
                <a:solidFill>
                  <a:srgbClr val="000000"/>
                </a:solidFill>
                <a:sym typeface="微软雅黑" panose="020B0503020204020204" pitchFamily="34" charset="-122"/>
              </a:rPr>
              <a:t>位。</a:t>
            </a:r>
            <a:endParaRPr lang="en-US" altLang="zh-CN" sz="2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rgbClr val="000000"/>
                </a:solidFill>
                <a:sym typeface="微软雅黑" panose="020B0503020204020204" pitchFamily="34" charset="-122"/>
              </a:rPr>
              <a:t>3</a:t>
            </a:r>
            <a:r>
              <a:rPr lang="zh-CN" altLang="en-US" sz="2400" dirty="0">
                <a:solidFill>
                  <a:srgbClr val="000000"/>
                </a:solidFill>
                <a:sym typeface="微软雅黑" panose="020B0503020204020204" pitchFamily="34" charset="-122"/>
              </a:rPr>
              <a:t>、注意，千万不要去只考虑扩展成</a:t>
            </a:r>
            <a:r>
              <a:rPr lang="en-US" altLang="zh-CN" sz="2400" dirty="0">
                <a:solidFill>
                  <a:srgbClr val="000000"/>
                </a:solidFill>
                <a:sym typeface="微软雅黑" panose="020B0503020204020204" pitchFamily="34" charset="-122"/>
              </a:rPr>
              <a:t>32MB</a:t>
            </a:r>
            <a:r>
              <a:rPr lang="zh-CN" altLang="en-US" sz="2400" dirty="0">
                <a:solidFill>
                  <a:srgbClr val="000000"/>
                </a:solidFill>
                <a:sym typeface="微软雅黑" panose="020B0503020204020204" pitchFamily="34" charset="-122"/>
              </a:rPr>
              <a:t>所需的地址线条数。</a:t>
            </a:r>
            <a:endParaRPr lang="zh-CN" altLang="en-US" sz="2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endParaRPr lang="zh-CN" altLang="en-US" sz="2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" name="圆角矩形 1"/>
          <p:cNvSpPr/>
          <p:nvPr>
            <p:custDataLst>
              <p:tags r:id="rId10"/>
            </p:custDataLst>
          </p:nvPr>
        </p:nvSpPr>
        <p:spPr>
          <a:xfrm>
            <a:off x="89154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提交</a:t>
            </a:r>
            <a:endParaRPr lang="zh-CN" altLang="en-US" sz="16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13" name="组合 12"/>
          <p:cNvGrpSpPr/>
          <p:nvPr>
            <p:custDataLst>
              <p:tags r:id="rId11"/>
            </p:custDataLst>
          </p:nvPr>
        </p:nvGrpSpPr>
        <p:grpSpPr>
          <a:xfrm>
            <a:off x="0" y="0"/>
            <a:ext cx="12192000" cy="635000"/>
            <a:chOff x="0" y="0"/>
            <a:chExt cx="12192000" cy="635000"/>
          </a:xfrm>
        </p:grpSpPr>
        <p:sp>
          <p:nvSpPr>
            <p:cNvPr id="5" name="TitleBackground"/>
            <p:cNvSpPr/>
            <p:nvPr>
              <p:custDataLst>
                <p:tags r:id="rId12"/>
              </p:custDataLst>
            </p:nvPr>
          </p:nvSpPr>
          <p:spPr>
            <a:xfrm>
              <a:off x="0" y="0"/>
              <a:ext cx="12192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ColorBlock"/>
            <p:cNvSpPr/>
            <p:nvPr>
              <p:custDataLst>
                <p:tags r:id="rId13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TypeText"/>
            <p:cNvSpPr txBox="1"/>
            <p:nvPr>
              <p:custDataLst>
                <p:tags r:id="rId14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单选题</a:t>
              </a:r>
              <a:endParaRPr lang="zh-CN" altLang="en-US" sz="26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" name="TipText"/>
            <p:cNvSpPr txBox="1"/>
            <p:nvPr>
              <p:custDataLst>
                <p:tags r:id="rId15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1</a:t>
              </a:r>
              <a:r>
                <a:rPr lang="zh-CN" altLang="en-US" sz="2000">
                  <a:solidFill>
                    <a:srgbClr val="80808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分</a:t>
              </a:r>
              <a:endParaRPr lang="zh-CN" altLang="en-US" sz="2000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pic>
        <p:nvPicPr>
          <p:cNvPr id="3" name="图片 2"/>
          <p:cNvPicPr/>
          <p:nvPr>
            <p:custDataLst>
              <p:tags r:id="rId16"/>
            </p:custDataLst>
          </p:nvPr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8"/>
    </p:custData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/>
        </p:nvSpPr>
        <p:spPr>
          <a:xfrm>
            <a:off x="560212" y="218244"/>
            <a:ext cx="10515600" cy="617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zh-CN" dirty="0">
                <a:solidFill>
                  <a:schemeClr val="tx1"/>
                </a:solidFill>
              </a:rPr>
              <a:t>提问</a:t>
            </a:r>
            <a:r>
              <a:rPr lang="en-US" altLang="zh-CN" dirty="0">
                <a:solidFill>
                  <a:schemeClr val="tx1"/>
                </a:solidFill>
              </a:rPr>
              <a:t>-14 (4-19)</a:t>
            </a:r>
            <a:r>
              <a:rPr lang="en-US" altLang="zh-CN" dirty="0">
                <a:solidFill>
                  <a:srgbClr val="FF0000"/>
                </a:solidFill>
              </a:rPr>
              <a:t>   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61442" name="TextBox 5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60070" y="950595"/>
            <a:ext cx="11329670" cy="3511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给你留下最深刻记忆的知识点是什么？</a:t>
            </a:r>
            <a:endParaRPr lang="en-US" altLang="zh-CN" sz="2400" dirty="0">
              <a:solidFill>
                <a:srgbClr val="000000"/>
              </a:solidFill>
              <a:latin typeface="微软雅黑" panose="020B0503020204020204" pitchFamily="34" charset="-122"/>
              <a:sym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1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、计算机系统组成</a:t>
            </a:r>
            <a:endParaRPr lang="zh-CN" altLang="en-US" sz="2400" dirty="0">
              <a:solidFill>
                <a:srgbClr val="000000"/>
              </a:solidFill>
              <a:latin typeface="微软雅黑" panose="020B0503020204020204" pitchFamily="34" charset="-122"/>
              <a:sym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2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、数据表示</a:t>
            </a:r>
            <a:endParaRPr lang="zh-CN" altLang="en-US" sz="2400" dirty="0">
              <a:solidFill>
                <a:srgbClr val="000000"/>
              </a:solidFill>
              <a:latin typeface="微软雅黑" panose="020B0503020204020204" pitchFamily="34" charset="-122"/>
              <a:sym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3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、运算器</a:t>
            </a:r>
            <a:endParaRPr lang="zh-CN" altLang="en-US" sz="2400" dirty="0">
              <a:solidFill>
                <a:srgbClr val="000000"/>
              </a:solidFill>
              <a:latin typeface="微软雅黑" panose="020B0503020204020204" pitchFamily="34" charset="-122"/>
              <a:sym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4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、存储器</a:t>
            </a:r>
            <a:endParaRPr lang="zh-CN" altLang="en-US" sz="2400" dirty="0">
              <a:solidFill>
                <a:srgbClr val="000000"/>
              </a:solidFill>
              <a:latin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/>
        </p:nvSpPr>
        <p:spPr>
          <a:xfrm>
            <a:off x="560212" y="218244"/>
            <a:ext cx="10515600" cy="617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zh-CN" dirty="0">
                <a:solidFill>
                  <a:schemeClr val="tx1"/>
                </a:solidFill>
              </a:rPr>
              <a:t>提问</a:t>
            </a:r>
            <a:r>
              <a:rPr lang="en-US" altLang="zh-CN" dirty="0">
                <a:solidFill>
                  <a:schemeClr val="tx1"/>
                </a:solidFill>
              </a:rPr>
              <a:t>-15 (4-21)</a:t>
            </a:r>
            <a:r>
              <a:rPr lang="en-US" altLang="zh-CN" dirty="0">
                <a:solidFill>
                  <a:srgbClr val="FF0000"/>
                </a:solidFill>
              </a:rPr>
              <a:t>   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61442" name="TextBox 5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60070" y="950595"/>
            <a:ext cx="11329670" cy="3511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1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、</a:t>
            </a:r>
            <a:r>
              <a:rPr lang="zh-CN" altLang="en-US" sz="2400" dirty="0">
                <a:sym typeface="+mn-ea"/>
              </a:rPr>
              <a:t>不同级别指令间的对应关系都是</a:t>
            </a:r>
            <a:r>
              <a:rPr lang="en-US" altLang="zh-CN" sz="2400" dirty="0">
                <a:sym typeface="+mn-ea"/>
              </a:rPr>
              <a:t>1:1</a:t>
            </a:r>
            <a:r>
              <a:rPr lang="zh-CN" altLang="en-US" sz="2400" dirty="0">
                <a:sym typeface="+mn-ea"/>
              </a:rPr>
              <a:t>吗？</a:t>
            </a:r>
            <a:endParaRPr lang="zh-CN" altLang="en-US" sz="2400" dirty="0">
              <a:sym typeface="+mn-ea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zh-CN" sz="2400" dirty="0">
                <a:sym typeface="+mn-ea"/>
              </a:rPr>
              <a:t>2</a:t>
            </a:r>
            <a:r>
              <a:rPr lang="zh-CN" altLang="en-US" sz="2400" dirty="0">
                <a:sym typeface="+mn-ea"/>
              </a:rPr>
              <a:t>、指令主要有哪两个部分构成？</a:t>
            </a:r>
            <a:endParaRPr lang="zh-CN" altLang="en-US" sz="2400" dirty="0">
              <a:solidFill>
                <a:srgbClr val="000000"/>
              </a:solidFill>
              <a:latin typeface="微软雅黑" panose="020B0503020204020204" pitchFamily="34" charset="-122"/>
              <a:sym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 </a:t>
            </a:r>
            <a:endParaRPr lang="en-US" altLang="zh-CN" sz="2400" dirty="0">
              <a:solidFill>
                <a:srgbClr val="000000"/>
              </a:solidFill>
              <a:latin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/>
        </p:nvSpPr>
        <p:spPr>
          <a:xfrm>
            <a:off x="560212" y="218244"/>
            <a:ext cx="10515600" cy="617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zh-CN" dirty="0">
                <a:solidFill>
                  <a:schemeClr val="tx1"/>
                </a:solidFill>
              </a:rPr>
              <a:t>提问</a:t>
            </a:r>
            <a:r>
              <a:rPr lang="en-US" altLang="zh-CN" dirty="0">
                <a:solidFill>
                  <a:schemeClr val="tx1"/>
                </a:solidFill>
              </a:rPr>
              <a:t>-16 (4-26)</a:t>
            </a:r>
            <a:r>
              <a:rPr lang="en-US" altLang="zh-CN" dirty="0">
                <a:solidFill>
                  <a:srgbClr val="FF0000"/>
                </a:solidFill>
              </a:rPr>
              <a:t>   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61442" name="TextBox 5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60070" y="939800"/>
            <a:ext cx="11329670" cy="3511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endParaRPr lang="zh-CN" altLang="en-US" sz="2400" dirty="0">
              <a:solidFill>
                <a:srgbClr val="000000"/>
              </a:solidFill>
              <a:latin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" name="TextBox 5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60070" y="1510665"/>
            <a:ext cx="11329670" cy="3511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200000"/>
              </a:lnSpc>
            </a:pP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1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、什么是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CISC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？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RISC?</a:t>
            </a:r>
            <a:endParaRPr lang="zh-CN" altLang="en-US" sz="2400" dirty="0">
              <a:solidFill>
                <a:srgbClr val="000000"/>
              </a:solidFill>
              <a:latin typeface="微软雅黑" panose="020B0503020204020204" pitchFamily="34" charset="-122"/>
              <a:sym typeface="微软雅黑" panose="020B0503020204020204" pitchFamily="34" charset="-122"/>
            </a:endParaRPr>
          </a:p>
          <a:p>
            <a:pPr eaLnBrk="1" hangingPunct="1">
              <a:lnSpc>
                <a:spcPct val="200000"/>
              </a:lnSpc>
            </a:pP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2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、</a:t>
            </a:r>
            <a:r>
              <a:rPr lang="zh-CN" altLang="en-US" sz="2400" dirty="0">
                <a:sym typeface="+mn-ea"/>
              </a:rPr>
              <a:t>指令主要有哪两个部分构成？</a:t>
            </a:r>
            <a:endParaRPr lang="zh-CN" altLang="en-US" sz="2400" dirty="0">
              <a:sym typeface="+mn-ea"/>
            </a:endParaRPr>
          </a:p>
          <a:p>
            <a:pPr eaLnBrk="1" hangingPunct="1">
              <a:lnSpc>
                <a:spcPct val="200000"/>
              </a:lnSpc>
            </a:pPr>
            <a:r>
              <a:rPr lang="en-US" altLang="zh-CN" sz="2400" dirty="0">
                <a:sym typeface="+mn-ea"/>
              </a:rPr>
              <a:t>3</a:t>
            </a:r>
            <a:r>
              <a:rPr lang="zh-CN" altLang="en-US" sz="2400" dirty="0">
                <a:sym typeface="+mn-ea"/>
              </a:rPr>
              <a:t>、操作码</a:t>
            </a:r>
            <a:r>
              <a:rPr lang="en-US" altLang="zh-CN" sz="2400" dirty="0">
                <a:sym typeface="+mn-ea"/>
              </a:rPr>
              <a:t>3</a:t>
            </a:r>
            <a:r>
              <a:rPr lang="zh-CN" altLang="en-US" sz="2400" dirty="0">
                <a:sym typeface="+mn-ea"/>
              </a:rPr>
              <a:t>位，可以定义多少种操作？</a:t>
            </a:r>
            <a:endParaRPr lang="zh-CN" altLang="en-US" sz="2400" dirty="0">
              <a:sym typeface="+mn-ea"/>
            </a:endParaRPr>
          </a:p>
          <a:p>
            <a:pPr eaLnBrk="1" hangingPunct="1">
              <a:lnSpc>
                <a:spcPct val="200000"/>
              </a:lnSpc>
            </a:pPr>
            <a:r>
              <a:rPr lang="en-US" altLang="zh-CN" sz="2400" dirty="0">
                <a:sym typeface="+mn-ea"/>
              </a:rPr>
              <a:t>4</a:t>
            </a:r>
            <a:r>
              <a:rPr lang="zh-CN" altLang="en-US" sz="2400" dirty="0">
                <a:sym typeface="+mn-ea"/>
              </a:rPr>
              <a:t>、寻址方式是什么？它</a:t>
            </a:r>
            <a:r>
              <a:rPr lang="zh-CN" altLang="en-US" sz="2400" dirty="0">
                <a:solidFill>
                  <a:srgbClr val="FF0000"/>
                </a:solidFill>
                <a:sym typeface="+mn-ea"/>
              </a:rPr>
              <a:t>一般</a:t>
            </a:r>
            <a:r>
              <a:rPr lang="zh-CN" altLang="en-US" sz="2400" dirty="0">
                <a:sym typeface="+mn-ea"/>
              </a:rPr>
              <a:t>在哪个字段？</a:t>
            </a:r>
            <a:endParaRPr lang="zh-CN" altLang="en-US" sz="2400" dirty="0">
              <a:sym typeface="+mn-ea"/>
            </a:endParaRPr>
          </a:p>
          <a:p>
            <a:pPr eaLnBrk="1" hangingPunct="1">
              <a:lnSpc>
                <a:spcPct val="200000"/>
              </a:lnSpc>
            </a:pPr>
            <a:endParaRPr lang="zh-CN" altLang="en-US" sz="2400" dirty="0">
              <a:solidFill>
                <a:srgbClr val="000000"/>
              </a:solidFill>
              <a:latin typeface="微软雅黑" panose="020B0503020204020204" pitchFamily="34" charset="-122"/>
              <a:sym typeface="微软雅黑" panose="020B0503020204020204" pitchFamily="34" charset="-122"/>
            </a:endParaRPr>
          </a:p>
          <a:p>
            <a:pPr eaLnBrk="1" hangingPunct="1">
              <a:lnSpc>
                <a:spcPct val="200000"/>
              </a:lnSpc>
            </a:pP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 </a:t>
            </a:r>
            <a:endParaRPr lang="en-US" altLang="zh-CN" sz="2400" dirty="0">
              <a:solidFill>
                <a:srgbClr val="000000"/>
              </a:solidFill>
              <a:latin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TextBox 24"/>
          <p:cNvSpPr txBox="1"/>
          <p:nvPr/>
        </p:nvSpPr>
        <p:spPr>
          <a:xfrm>
            <a:off x="1002030" y="1486535"/>
            <a:ext cx="8365490" cy="2632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07060" lvl="1" indent="0">
              <a:lnSpc>
                <a:spcPct val="150000"/>
              </a:lnSpc>
              <a:spcBef>
                <a:spcPts val="570"/>
              </a:spcBef>
              <a:spcAft>
                <a:spcPts val="570"/>
              </a:spcAft>
              <a:buClr>
                <a:srgbClr val="FFC000"/>
              </a:buClr>
              <a:buFont typeface="Wingdings" panose="05000000000000000000" pitchFamily="2" charset="2"/>
              <a:buNone/>
            </a:pPr>
            <a:r>
              <a:rPr lang="en-US" altLang="zh-CN" sz="2275" b="1" dirty="0">
                <a:latin typeface="微软雅黑" panose="020B0503020204020204" pitchFamily="34" charset="-122"/>
                <a:ea typeface="微软雅黑" panose="020B0503020204020204" pitchFamily="34" charset="-122"/>
                <a:cs typeface="Segoe UI Black" panose="020B0A02040204020203" pitchFamily="34" charset="0"/>
                <a:sym typeface="Arial" panose="020B0604020202020204" pitchFamily="34" charset="0"/>
              </a:rPr>
              <a:t>1-</a:t>
            </a:r>
            <a:r>
              <a:rPr lang="zh-CN" altLang="en-US" sz="2275" b="1" dirty="0">
                <a:latin typeface="微软雅黑" panose="020B0503020204020204" pitchFamily="34" charset="-122"/>
                <a:ea typeface="微软雅黑" panose="020B0503020204020204" pitchFamily="34" charset="-122"/>
                <a:cs typeface="Segoe UI Black" panose="020B0A02040204020203" pitchFamily="34" charset="0"/>
                <a:sym typeface="Arial" panose="020B0604020202020204" pitchFamily="34" charset="0"/>
              </a:rPr>
              <a:t>什么是寻址方式？</a:t>
            </a:r>
            <a:endParaRPr lang="zh-CN" altLang="en-US" sz="2275" b="1" dirty="0">
              <a:latin typeface="微软雅黑" panose="020B0503020204020204" pitchFamily="34" charset="-122"/>
              <a:ea typeface="微软雅黑" panose="020B0503020204020204" pitchFamily="34" charset="-122"/>
              <a:cs typeface="Segoe UI Black" panose="020B0A02040204020203" pitchFamily="34" charset="0"/>
              <a:sym typeface="Arial" panose="020B0604020202020204" pitchFamily="34" charset="0"/>
            </a:endParaRPr>
          </a:p>
          <a:p>
            <a:pPr marL="607060" lvl="1" indent="0">
              <a:lnSpc>
                <a:spcPct val="150000"/>
              </a:lnSpc>
              <a:spcBef>
                <a:spcPts val="570"/>
              </a:spcBef>
              <a:spcAft>
                <a:spcPts val="570"/>
              </a:spcAft>
              <a:buClr>
                <a:srgbClr val="FFC000"/>
              </a:buClr>
              <a:buFont typeface="Wingdings" panose="05000000000000000000" pitchFamily="2" charset="2"/>
              <a:buNone/>
            </a:pPr>
            <a:r>
              <a:rPr lang="en-US" altLang="zh-CN" sz="2275" b="1" dirty="0">
                <a:latin typeface="微软雅黑" panose="020B0503020204020204" pitchFamily="34" charset="-122"/>
                <a:ea typeface="微软雅黑" panose="020B0503020204020204" pitchFamily="34" charset="-122"/>
                <a:cs typeface="Segoe UI Black" panose="020B0A02040204020203" pitchFamily="34" charset="0"/>
                <a:sym typeface="Arial" panose="020B0604020202020204" pitchFamily="34" charset="0"/>
              </a:rPr>
              <a:t>2-</a:t>
            </a:r>
            <a:r>
              <a:rPr lang="zh-CN" altLang="en-US" sz="2275" b="1" dirty="0">
                <a:latin typeface="微软雅黑" panose="020B0503020204020204" pitchFamily="34" charset="-122"/>
                <a:ea typeface="微软雅黑" panose="020B0503020204020204" pitchFamily="34" charset="-122"/>
                <a:cs typeface="Segoe UI Black" panose="020B0A02040204020203" pitchFamily="34" charset="0"/>
                <a:sym typeface="Arial" panose="020B0604020202020204" pitchFamily="34" charset="0"/>
              </a:rPr>
              <a:t>寻址方式有哪些？</a:t>
            </a:r>
            <a:endParaRPr lang="zh-CN" altLang="en-US" sz="2275" b="1" dirty="0">
              <a:latin typeface="微软雅黑" panose="020B0503020204020204" pitchFamily="34" charset="-122"/>
              <a:ea typeface="微软雅黑" panose="020B0503020204020204" pitchFamily="34" charset="-122"/>
              <a:cs typeface="Segoe UI Black" panose="020B0A02040204020203" pitchFamily="34" charset="0"/>
              <a:sym typeface="Arial" panose="020B0604020202020204" pitchFamily="34" charset="0"/>
            </a:endParaRPr>
          </a:p>
          <a:p>
            <a:pPr marL="607060" lvl="1" indent="0">
              <a:lnSpc>
                <a:spcPct val="150000"/>
              </a:lnSpc>
              <a:spcBef>
                <a:spcPts val="570"/>
              </a:spcBef>
              <a:spcAft>
                <a:spcPts val="570"/>
              </a:spcAft>
              <a:buClr>
                <a:srgbClr val="FFC000"/>
              </a:buClr>
              <a:buFont typeface="Wingdings" panose="05000000000000000000" pitchFamily="2" charset="2"/>
              <a:buNone/>
            </a:pPr>
            <a:endParaRPr lang="zh-CN" altLang="en-US" sz="2275" b="1" dirty="0">
              <a:latin typeface="微软雅黑" panose="020B0503020204020204" pitchFamily="34" charset="-122"/>
              <a:ea typeface="微软雅黑" panose="020B0503020204020204" pitchFamily="34" charset="-122"/>
              <a:cs typeface="Segoe UI Black" panose="020B0A02040204020203" pitchFamily="34" charset="0"/>
              <a:sym typeface="Arial" panose="020B0604020202020204" pitchFamily="34" charset="0"/>
            </a:endParaRPr>
          </a:p>
          <a:p>
            <a:pPr marL="607060" lvl="1" indent="0">
              <a:lnSpc>
                <a:spcPct val="150000"/>
              </a:lnSpc>
              <a:spcBef>
                <a:spcPts val="570"/>
              </a:spcBef>
              <a:spcAft>
                <a:spcPts val="570"/>
              </a:spcAft>
              <a:buClr>
                <a:srgbClr val="FFC000"/>
              </a:buClr>
              <a:buFont typeface="Wingdings" panose="05000000000000000000" pitchFamily="2" charset="2"/>
              <a:buNone/>
            </a:pPr>
            <a:r>
              <a:rPr lang="en-US" altLang="zh-CN" sz="2275" b="1" dirty="0">
                <a:latin typeface="微软雅黑" panose="020B0503020204020204" pitchFamily="34" charset="-122"/>
                <a:ea typeface="微软雅黑" panose="020B0503020204020204" pitchFamily="34" charset="-122"/>
                <a:cs typeface="Segoe UI Black" panose="020B0A02040204020203" pitchFamily="34" charset="0"/>
                <a:sym typeface="Arial" panose="020B0604020202020204" pitchFamily="34" charset="0"/>
              </a:rPr>
              <a:t> </a:t>
            </a:r>
            <a:endParaRPr lang="en-US" altLang="zh-CN" sz="2275" b="1" dirty="0">
              <a:latin typeface="微软雅黑" panose="020B0503020204020204" pitchFamily="34" charset="-122"/>
              <a:ea typeface="微软雅黑" panose="020B0503020204020204" pitchFamily="34" charset="-122"/>
              <a:cs typeface="Segoe UI Black" panose="020B0A02040204020203" pitchFamily="34" charset="0"/>
              <a:sym typeface="Arial" panose="020B0604020202020204" pitchFamily="34" charset="0"/>
            </a:endParaRPr>
          </a:p>
        </p:txBody>
      </p:sp>
      <p:sp>
        <p:nvSpPr>
          <p:cNvPr id="3" name="标题 3"/>
          <p:cNvSpPr>
            <a:spLocks noGrp="1"/>
          </p:cNvSpPr>
          <p:nvPr/>
        </p:nvSpPr>
        <p:spPr>
          <a:xfrm>
            <a:off x="551322" y="218244"/>
            <a:ext cx="10515600" cy="617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zh-CN" dirty="0">
                <a:solidFill>
                  <a:schemeClr val="tx1"/>
                </a:solidFill>
              </a:rPr>
              <a:t>提问</a:t>
            </a:r>
            <a:r>
              <a:rPr lang="en-US" altLang="zh-CN" dirty="0">
                <a:solidFill>
                  <a:schemeClr val="tx1"/>
                </a:solidFill>
              </a:rPr>
              <a:t>-17 (5-8)</a:t>
            </a:r>
            <a:r>
              <a:rPr lang="en-US" altLang="zh-CN" dirty="0">
                <a:solidFill>
                  <a:srgbClr val="FF0000"/>
                </a:solidFill>
              </a:rPr>
              <a:t>   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custDataLst>
      <p:tags r:id="rId1"/>
    </p:custDataLst>
  </p:cSld>
  <p:clrMapOvr>
    <a:masterClrMapping/>
  </p:clrMapOvr>
  <p:transition spd="slow" advClick="0" advTm="306670"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TextBox 24"/>
          <p:cNvSpPr txBox="1"/>
          <p:nvPr/>
        </p:nvSpPr>
        <p:spPr>
          <a:xfrm>
            <a:off x="1120775" y="1012190"/>
            <a:ext cx="8365490" cy="57880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07060" lvl="1" indent="0">
              <a:lnSpc>
                <a:spcPct val="150000"/>
              </a:lnSpc>
              <a:spcBef>
                <a:spcPts val="570"/>
              </a:spcBef>
              <a:spcAft>
                <a:spcPts val="570"/>
              </a:spcAft>
              <a:buClr>
                <a:srgbClr val="FFC000"/>
              </a:buClr>
              <a:buFont typeface="Wingdings" panose="05000000000000000000" pitchFamily="2" charset="2"/>
              <a:buNone/>
            </a:pPr>
            <a:r>
              <a:rPr lang="en-US" altLang="zh-CN" sz="2275" b="1" dirty="0">
                <a:latin typeface="微软雅黑" panose="020B0503020204020204" pitchFamily="34" charset="-122"/>
                <a:ea typeface="微软雅黑" panose="020B0503020204020204" pitchFamily="34" charset="-122"/>
                <a:cs typeface="Segoe UI Black" panose="020B0A02040204020203" pitchFamily="34" charset="0"/>
                <a:sym typeface="Arial" panose="020B0604020202020204" pitchFamily="34" charset="0"/>
              </a:rPr>
              <a:t>1-</a:t>
            </a:r>
            <a:r>
              <a:rPr lang="zh-CN" altLang="en-US" sz="2275" b="1" dirty="0">
                <a:latin typeface="微软雅黑" panose="020B0503020204020204" pitchFamily="34" charset="-122"/>
                <a:ea typeface="微软雅黑" panose="020B0503020204020204" pitchFamily="34" charset="-122"/>
                <a:cs typeface="Segoe UI Black" panose="020B0A02040204020203" pitchFamily="34" charset="0"/>
                <a:sym typeface="Arial" panose="020B0604020202020204" pitchFamily="34" charset="0"/>
              </a:rPr>
              <a:t>什么是寻址方式？</a:t>
            </a:r>
            <a:endParaRPr lang="zh-CN" altLang="en-US" sz="2275" b="1" dirty="0">
              <a:latin typeface="微软雅黑" panose="020B0503020204020204" pitchFamily="34" charset="-122"/>
              <a:ea typeface="微软雅黑" panose="020B0503020204020204" pitchFamily="34" charset="-122"/>
              <a:cs typeface="Segoe UI Black" panose="020B0A02040204020203" pitchFamily="34" charset="0"/>
              <a:sym typeface="Arial" panose="020B0604020202020204" pitchFamily="34" charset="0"/>
            </a:endParaRPr>
          </a:p>
          <a:p>
            <a:pPr marL="607060" lvl="1" indent="0">
              <a:lnSpc>
                <a:spcPct val="150000"/>
              </a:lnSpc>
              <a:spcBef>
                <a:spcPts val="570"/>
              </a:spcBef>
              <a:spcAft>
                <a:spcPts val="570"/>
              </a:spcAft>
              <a:buClr>
                <a:srgbClr val="FFC000"/>
              </a:buClr>
              <a:buFont typeface="Wingdings" panose="05000000000000000000" pitchFamily="2" charset="2"/>
              <a:buNone/>
            </a:pPr>
            <a:r>
              <a:rPr lang="zh-CN" altLang="en-US" sz="2275" dirty="0">
                <a:sym typeface="+mn-ea"/>
              </a:rPr>
              <a:t>寻找指令或操作数有效地址的方式</a:t>
            </a:r>
            <a:endParaRPr lang="zh-CN" altLang="en-US" sz="2275" dirty="0"/>
          </a:p>
          <a:p>
            <a:pPr marL="607060" lvl="1" indent="0">
              <a:lnSpc>
                <a:spcPct val="150000"/>
              </a:lnSpc>
              <a:spcBef>
                <a:spcPts val="570"/>
              </a:spcBef>
              <a:spcAft>
                <a:spcPts val="570"/>
              </a:spcAft>
              <a:buClr>
                <a:srgbClr val="FFC000"/>
              </a:buClr>
              <a:buFont typeface="Wingdings" panose="05000000000000000000" pitchFamily="2" charset="2"/>
              <a:buNone/>
            </a:pPr>
            <a:r>
              <a:rPr lang="en-US" altLang="zh-CN" sz="2275" b="1" dirty="0">
                <a:latin typeface="微软雅黑" panose="020B0503020204020204" pitchFamily="34" charset="-122"/>
                <a:ea typeface="微软雅黑" panose="020B0503020204020204" pitchFamily="34" charset="-122"/>
                <a:cs typeface="Segoe UI Black" panose="020B0A02040204020203" pitchFamily="34" charset="0"/>
                <a:sym typeface="Arial" panose="020B0604020202020204" pitchFamily="34" charset="0"/>
              </a:rPr>
              <a:t>2-</a:t>
            </a:r>
            <a:r>
              <a:rPr lang="zh-CN" altLang="en-US" sz="2275" b="1" dirty="0">
                <a:latin typeface="微软雅黑" panose="020B0503020204020204" pitchFamily="34" charset="-122"/>
                <a:ea typeface="微软雅黑" panose="020B0503020204020204" pitchFamily="34" charset="-122"/>
                <a:cs typeface="Segoe UI Black" panose="020B0A02040204020203" pitchFamily="34" charset="0"/>
                <a:sym typeface="Arial" panose="020B0604020202020204" pitchFamily="34" charset="0"/>
              </a:rPr>
              <a:t>寻址方式有哪些？</a:t>
            </a:r>
            <a:r>
              <a:rPr lang="en-US" altLang="zh-CN" sz="2275" b="1" dirty="0">
                <a:latin typeface="微软雅黑" panose="020B0503020204020204" pitchFamily="34" charset="-122"/>
                <a:ea typeface="微软雅黑" panose="020B0503020204020204" pitchFamily="34" charset="-122"/>
                <a:cs typeface="Segoe UI Black" panose="020B0A02040204020203" pitchFamily="34" charset="0"/>
                <a:sym typeface="Arial" panose="020B0604020202020204" pitchFamily="34" charset="0"/>
              </a:rPr>
              <a:t> </a:t>
            </a:r>
            <a:endParaRPr lang="en-US" altLang="zh-CN" sz="2275" b="1" dirty="0">
              <a:latin typeface="微软雅黑" panose="020B0503020204020204" pitchFamily="34" charset="-122"/>
              <a:ea typeface="微软雅黑" panose="020B0503020204020204" pitchFamily="34" charset="-122"/>
              <a:cs typeface="Segoe UI Black" panose="020B0A02040204020203" pitchFamily="34" charset="0"/>
              <a:sym typeface="Arial" panose="020B0604020202020204" pitchFamily="34" charset="0"/>
            </a:endParaRPr>
          </a:p>
          <a:p>
            <a:pPr lvl="1">
              <a:lnSpc>
                <a:spcPct val="150000"/>
              </a:lnSpc>
            </a:pPr>
            <a:r>
              <a:rPr lang="en-US" altLang="zh-CN" sz="2275" b="1" dirty="0">
                <a:solidFill>
                  <a:srgbClr val="C00000"/>
                </a:solidFill>
                <a:sym typeface="+mn-ea"/>
              </a:rPr>
              <a:t>      </a:t>
            </a:r>
            <a:r>
              <a:rPr lang="zh-CN" altLang="en-US" sz="2275" b="1" dirty="0">
                <a:solidFill>
                  <a:srgbClr val="C00000"/>
                </a:solidFill>
                <a:sym typeface="+mn-ea"/>
              </a:rPr>
              <a:t>指令</a:t>
            </a:r>
            <a:r>
              <a:rPr lang="zh-CN" altLang="en-US" sz="2275" b="1" dirty="0">
                <a:sym typeface="+mn-ea"/>
              </a:rPr>
              <a:t>寻址：</a:t>
            </a:r>
            <a:r>
              <a:rPr lang="zh-CN" altLang="en-US" sz="2275" dirty="0">
                <a:sym typeface="+mn-ea"/>
              </a:rPr>
              <a:t>顺序寻址、跳跃寻址</a:t>
            </a:r>
            <a:endParaRPr lang="zh-CN" altLang="en-US" sz="2275" dirty="0"/>
          </a:p>
          <a:p>
            <a:pPr lvl="1">
              <a:lnSpc>
                <a:spcPct val="150000"/>
              </a:lnSpc>
            </a:pPr>
            <a:r>
              <a:rPr lang="en-US" altLang="zh-CN" sz="2275" b="1" dirty="0">
                <a:solidFill>
                  <a:srgbClr val="C00000"/>
                </a:solidFill>
                <a:sym typeface="+mn-ea"/>
              </a:rPr>
              <a:t>      </a:t>
            </a:r>
            <a:r>
              <a:rPr lang="zh-CN" altLang="en-US" sz="2275" b="1" dirty="0">
                <a:solidFill>
                  <a:srgbClr val="C00000"/>
                </a:solidFill>
                <a:sym typeface="+mn-ea"/>
              </a:rPr>
              <a:t>操作数</a:t>
            </a:r>
            <a:r>
              <a:rPr lang="zh-CN" altLang="en-US" sz="2275" b="1" dirty="0">
                <a:sym typeface="+mn-ea"/>
              </a:rPr>
              <a:t>寻址：</a:t>
            </a:r>
            <a:endParaRPr lang="en-US" altLang="zh-CN" sz="2275" b="1" dirty="0"/>
          </a:p>
          <a:p>
            <a:pPr lvl="2">
              <a:lnSpc>
                <a:spcPct val="150000"/>
              </a:lnSpc>
            </a:pPr>
            <a:r>
              <a:rPr kumimoji="1" lang="en-US" altLang="zh-CN" sz="2275" dirty="0">
                <a:sym typeface="+mn-ea"/>
              </a:rPr>
              <a:t>    </a:t>
            </a:r>
            <a:r>
              <a:rPr kumimoji="1" lang="zh-CN" altLang="en-US" sz="2275" dirty="0">
                <a:sym typeface="+mn-ea"/>
              </a:rPr>
              <a:t>立即寻址、直接寻址</a:t>
            </a:r>
            <a:endParaRPr kumimoji="1" lang="en-US" altLang="zh-CN" sz="2275" dirty="0"/>
          </a:p>
          <a:p>
            <a:pPr lvl="2">
              <a:lnSpc>
                <a:spcPct val="150000"/>
              </a:lnSpc>
            </a:pPr>
            <a:r>
              <a:rPr kumimoji="1" lang="en-US" altLang="zh-CN" sz="2275" dirty="0">
                <a:sym typeface="+mn-ea"/>
              </a:rPr>
              <a:t>    </a:t>
            </a:r>
            <a:r>
              <a:rPr kumimoji="1" lang="zh-CN" altLang="en-US" sz="2275" dirty="0">
                <a:sym typeface="+mn-ea"/>
              </a:rPr>
              <a:t>间接寻址、寄存器寻址</a:t>
            </a:r>
            <a:endParaRPr kumimoji="1" lang="en-US" altLang="zh-CN" sz="2275" dirty="0"/>
          </a:p>
          <a:p>
            <a:pPr lvl="2">
              <a:lnSpc>
                <a:spcPct val="150000"/>
              </a:lnSpc>
            </a:pPr>
            <a:r>
              <a:rPr kumimoji="1" lang="en-US" altLang="zh-CN" sz="2275" dirty="0">
                <a:sym typeface="+mn-ea"/>
              </a:rPr>
              <a:t>    </a:t>
            </a:r>
            <a:r>
              <a:rPr kumimoji="1" lang="zh-CN" altLang="en-US" sz="2275" dirty="0">
                <a:sym typeface="+mn-ea"/>
              </a:rPr>
              <a:t>寄存器间接寻址、相对寻址</a:t>
            </a:r>
            <a:endParaRPr kumimoji="1" lang="en-US" altLang="zh-CN" sz="2275" dirty="0"/>
          </a:p>
          <a:p>
            <a:pPr lvl="2">
              <a:lnSpc>
                <a:spcPct val="150000"/>
              </a:lnSpc>
            </a:pPr>
            <a:r>
              <a:rPr kumimoji="1" lang="en-US" altLang="zh-CN" sz="2275" dirty="0">
                <a:sym typeface="+mn-ea"/>
              </a:rPr>
              <a:t>    </a:t>
            </a:r>
            <a:r>
              <a:rPr kumimoji="1" lang="zh-CN" altLang="en-US" sz="2275" dirty="0">
                <a:sym typeface="+mn-ea"/>
              </a:rPr>
              <a:t>基址</a:t>
            </a:r>
            <a:r>
              <a:rPr kumimoji="1" lang="en-US" altLang="zh-CN" sz="2275" dirty="0">
                <a:sym typeface="+mn-ea"/>
              </a:rPr>
              <a:t>\</a:t>
            </a:r>
            <a:r>
              <a:rPr kumimoji="1" lang="zh-CN" altLang="en-US" sz="2275" dirty="0">
                <a:sym typeface="+mn-ea"/>
              </a:rPr>
              <a:t>变址寻址、复合寻址</a:t>
            </a:r>
            <a:endParaRPr lang="zh-CN" altLang="en-US" sz="2275" dirty="0"/>
          </a:p>
          <a:p>
            <a:pPr marL="607060" lvl="1" indent="0">
              <a:lnSpc>
                <a:spcPct val="150000"/>
              </a:lnSpc>
              <a:spcBef>
                <a:spcPts val="570"/>
              </a:spcBef>
              <a:spcAft>
                <a:spcPts val="570"/>
              </a:spcAft>
              <a:buClr>
                <a:srgbClr val="FFC000"/>
              </a:buClr>
              <a:buFont typeface="Wingdings" panose="05000000000000000000" pitchFamily="2" charset="2"/>
              <a:buNone/>
            </a:pPr>
            <a:endParaRPr lang="en-US" altLang="zh-CN" sz="2275" b="1" dirty="0">
              <a:latin typeface="微软雅黑" panose="020B0503020204020204" pitchFamily="34" charset="-122"/>
              <a:ea typeface="微软雅黑" panose="020B0503020204020204" pitchFamily="34" charset="-122"/>
              <a:cs typeface="Segoe UI Black" panose="020B0A02040204020203" pitchFamily="34" charset="0"/>
              <a:sym typeface="Arial" panose="020B0604020202020204" pitchFamily="34" charset="0"/>
            </a:endParaRPr>
          </a:p>
        </p:txBody>
      </p:sp>
      <p:sp>
        <p:nvSpPr>
          <p:cNvPr id="3" name="标题 3"/>
          <p:cNvSpPr>
            <a:spLocks noGrp="1"/>
          </p:cNvSpPr>
          <p:nvPr/>
        </p:nvSpPr>
        <p:spPr>
          <a:xfrm>
            <a:off x="551322" y="218244"/>
            <a:ext cx="10515600" cy="617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zh-CN" dirty="0">
                <a:solidFill>
                  <a:schemeClr val="tx1"/>
                </a:solidFill>
              </a:rPr>
              <a:t>提问</a:t>
            </a:r>
            <a:r>
              <a:rPr lang="en-US" altLang="zh-CN" dirty="0">
                <a:solidFill>
                  <a:schemeClr val="tx1"/>
                </a:solidFill>
              </a:rPr>
              <a:t>-17 (5-8)</a:t>
            </a:r>
            <a:r>
              <a:rPr lang="en-US" altLang="zh-CN" dirty="0">
                <a:solidFill>
                  <a:srgbClr val="FF0000"/>
                </a:solidFill>
              </a:rPr>
              <a:t>   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custDataLst>
      <p:tags r:id="rId1"/>
    </p:custDataLst>
  </p:cSld>
  <p:clrMapOvr>
    <a:masterClrMapping/>
  </p:clrMapOvr>
  <p:transition spd="slow" advClick="0" advTm="306670"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10"/>
          <p:cNvSpPr>
            <a:spLocks noChangeArrowheads="1"/>
          </p:cNvSpPr>
          <p:nvPr/>
        </p:nvSpPr>
        <p:spPr bwMode="auto">
          <a:xfrm>
            <a:off x="6551750" y="1202512"/>
            <a:ext cx="5275311" cy="4982062"/>
          </a:xfrm>
          <a:prstGeom prst="rect">
            <a:avLst/>
          </a:prstGeom>
          <a:solidFill>
            <a:srgbClr val="FFFFCC"/>
          </a:solidFill>
          <a:ln w="9525">
            <a:solidFill>
              <a:schemeClr val="accent1">
                <a:lumMod val="50000"/>
              </a:schemeClr>
            </a:solidFill>
            <a:prstDash val="dash"/>
            <a:miter lim="800000"/>
          </a:ln>
        </p:spPr>
        <p:txBody>
          <a:bodyPr vert="horz" wrap="square" lIns="86699" tIns="43349" rIns="86699" bIns="43349" numCol="1" anchor="t" anchorCtr="0" compatLnSpc="1"/>
          <a:lstStyle/>
          <a:p>
            <a:endParaRPr lang="zh-CN" altLang="en-US" sz="3600"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grpSp>
        <p:nvGrpSpPr>
          <p:cNvPr id="82" name="组合 81"/>
          <p:cNvGrpSpPr/>
          <p:nvPr/>
        </p:nvGrpSpPr>
        <p:grpSpPr>
          <a:xfrm>
            <a:off x="8473910" y="1226542"/>
            <a:ext cx="777465" cy="4934647"/>
            <a:chOff x="8794675" y="1358838"/>
            <a:chExt cx="819982" cy="5204510"/>
          </a:xfrm>
        </p:grpSpPr>
        <p:sp>
          <p:nvSpPr>
            <p:cNvPr id="83" name="Text Box 109"/>
            <p:cNvSpPr txBox="1">
              <a:spLocks noChangeArrowheads="1"/>
            </p:cNvSpPr>
            <p:nvPr/>
          </p:nvSpPr>
          <p:spPr bwMode="auto">
            <a:xfrm>
              <a:off x="8794675" y="1373302"/>
              <a:ext cx="799792" cy="340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699" tIns="43349" rIns="86699" bIns="43349" numCol="1" anchor="t" anchorCtr="0" compatLnSpc="1"/>
            <a:lstStyle/>
            <a:p>
              <a:pPr defTabSz="866775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200" b="1" dirty="0">
                  <a:latin typeface="Segoe UI Black" panose="020B0A02040204020203" pitchFamily="34" charset="0"/>
                  <a:ea typeface="微软雅黑" panose="020B0503020204020204" pitchFamily="34" charset="-122"/>
                  <a:cs typeface="Segoe UI Black" panose="020B0A02040204020203" pitchFamily="34" charset="0"/>
                </a:rPr>
                <a:t>内总线</a:t>
              </a:r>
              <a:endParaRPr lang="zh-CN" altLang="en-US" sz="3200" b="1" dirty="0">
                <a:latin typeface="Segoe UI Black" panose="020B0A02040204020203" pitchFamily="34" charset="0"/>
                <a:ea typeface="微软雅黑" panose="020B0503020204020204" pitchFamily="34" charset="-122"/>
                <a:cs typeface="Segoe UI Black" panose="020B0A02040204020203" pitchFamily="34" charset="0"/>
              </a:endParaRPr>
            </a:p>
          </p:txBody>
        </p:sp>
        <p:sp>
          <p:nvSpPr>
            <p:cNvPr id="84" name="上下箭头 83"/>
            <p:cNvSpPr/>
            <p:nvPr/>
          </p:nvSpPr>
          <p:spPr>
            <a:xfrm>
              <a:off x="9427634" y="1358838"/>
              <a:ext cx="187023" cy="5204510"/>
            </a:xfrm>
            <a:prstGeom prst="upDownArrow">
              <a:avLst/>
            </a:prstGeom>
            <a:solidFill>
              <a:srgbClr val="FFFFFF"/>
            </a:solidFill>
            <a:ln w="19050">
              <a:solidFill>
                <a:srgbClr val="000000"/>
              </a:solidFill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eaVert" wrap="square" lIns="86699" tIns="43349" rIns="86699" bIns="43349" numCol="1" anchor="t" anchorCtr="0" compatLnSpc="1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3600">
                <a:solidFill>
                  <a:schemeClr val="bg2">
                    <a:lumMod val="75000"/>
                  </a:schemeClr>
                </a:solidFill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</p:grpSp>
      <p:sp>
        <p:nvSpPr>
          <p:cNvPr id="161" name="TextBox 24"/>
          <p:cNvSpPr txBox="1"/>
          <p:nvPr/>
        </p:nvSpPr>
        <p:spPr>
          <a:xfrm>
            <a:off x="129543" y="1562601"/>
            <a:ext cx="5099558" cy="2632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07060" lvl="1" indent="0">
              <a:lnSpc>
                <a:spcPct val="150000"/>
              </a:lnSpc>
              <a:spcBef>
                <a:spcPts val="570"/>
              </a:spcBef>
              <a:spcAft>
                <a:spcPts val="570"/>
              </a:spcAft>
              <a:buClr>
                <a:srgbClr val="FFC000"/>
              </a:buClr>
              <a:buFont typeface="Wingdings" panose="05000000000000000000" pitchFamily="2" charset="2"/>
              <a:buNone/>
            </a:pPr>
            <a:r>
              <a:rPr lang="zh-CN" altLang="en-US" sz="2275" b="1" dirty="0">
                <a:latin typeface="微软雅黑" panose="020B0503020204020204" pitchFamily="34" charset="-122"/>
                <a:ea typeface="微软雅黑" panose="020B0503020204020204" pitchFamily="34" charset="-122"/>
                <a:cs typeface="Segoe UI Black" panose="020B0A02040204020203" pitchFamily="34" charset="0"/>
                <a:sym typeface="Arial" panose="020B0604020202020204" pitchFamily="34" charset="0"/>
              </a:rPr>
              <a:t>回忆：</a:t>
            </a:r>
            <a:endParaRPr lang="zh-CN" altLang="en-US" sz="2275" b="1" dirty="0">
              <a:latin typeface="微软雅黑" panose="020B0503020204020204" pitchFamily="34" charset="-122"/>
              <a:ea typeface="微软雅黑" panose="020B0503020204020204" pitchFamily="34" charset="-122"/>
              <a:cs typeface="Segoe UI Black" panose="020B0A02040204020203" pitchFamily="34" charset="0"/>
              <a:sym typeface="Arial" panose="020B0604020202020204" pitchFamily="34" charset="0"/>
            </a:endParaRPr>
          </a:p>
          <a:p>
            <a:pPr marL="607060" lvl="1" indent="0">
              <a:lnSpc>
                <a:spcPct val="150000"/>
              </a:lnSpc>
              <a:spcBef>
                <a:spcPts val="570"/>
              </a:spcBef>
              <a:spcAft>
                <a:spcPts val="570"/>
              </a:spcAft>
              <a:buClr>
                <a:srgbClr val="FFC000"/>
              </a:buClr>
              <a:buFont typeface="Wingdings" panose="05000000000000000000" pitchFamily="2" charset="2"/>
              <a:buNone/>
            </a:pPr>
            <a:r>
              <a:rPr lang="en-US" altLang="zh-CN" sz="2275" b="1" dirty="0">
                <a:latin typeface="微软雅黑" panose="020B0503020204020204" pitchFamily="34" charset="-122"/>
                <a:ea typeface="微软雅黑" panose="020B0503020204020204" pitchFamily="34" charset="-122"/>
                <a:cs typeface="Segoe UI Black" panose="020B0A02040204020203" pitchFamily="34" charset="0"/>
                <a:sym typeface="+mn-ea"/>
              </a:rPr>
              <a:t>3-</a:t>
            </a:r>
            <a:r>
              <a:rPr lang="zh-CN" altLang="en-US" sz="2275" b="1" dirty="0">
                <a:latin typeface="微软雅黑" panose="020B0503020204020204" pitchFamily="34" charset="-122"/>
                <a:ea typeface="微软雅黑" panose="020B0503020204020204" pitchFamily="34" charset="-122"/>
                <a:cs typeface="Segoe UI Black" panose="020B0A02040204020203" pitchFamily="34" charset="0"/>
                <a:sym typeface="+mn-ea"/>
              </a:rPr>
              <a:t>针对单总线结构CPU</a:t>
            </a:r>
            <a:endParaRPr lang="zh-CN" altLang="en-US" sz="2275" b="1" dirty="0">
              <a:latin typeface="微软雅黑" panose="020B0503020204020204" pitchFamily="34" charset="-122"/>
              <a:ea typeface="微软雅黑" panose="020B0503020204020204" pitchFamily="34" charset="-122"/>
              <a:cs typeface="Segoe UI Black" panose="020B0A02040204020203" pitchFamily="34" charset="0"/>
              <a:sym typeface="+mn-ea"/>
            </a:endParaRPr>
          </a:p>
          <a:p>
            <a:pPr marL="607060" lvl="1" indent="0">
              <a:lnSpc>
                <a:spcPct val="150000"/>
              </a:lnSpc>
              <a:spcBef>
                <a:spcPts val="570"/>
              </a:spcBef>
              <a:spcAft>
                <a:spcPts val="570"/>
              </a:spcAft>
              <a:buClr>
                <a:srgbClr val="FFC000"/>
              </a:buClr>
              <a:buFont typeface="Wingdings" panose="05000000000000000000" pitchFamily="2" charset="2"/>
              <a:buNone/>
            </a:pPr>
            <a:r>
              <a:rPr lang="zh-CN" altLang="en-US" sz="2275" b="1" dirty="0">
                <a:latin typeface="微软雅黑" panose="020B0503020204020204" pitchFamily="34" charset="-122"/>
                <a:ea typeface="微软雅黑" panose="020B0503020204020204" pitchFamily="34" charset="-122"/>
                <a:cs typeface="Segoe UI Black" panose="020B0A02040204020203" pitchFamily="34" charset="0"/>
                <a:sym typeface="Arial" panose="020B0604020202020204" pitchFamily="34" charset="0"/>
              </a:rPr>
              <a:t>连接在总线上有哪些主要部件</a:t>
            </a:r>
            <a:r>
              <a:rPr lang="en-US" altLang="zh-CN" sz="2275" b="1" dirty="0">
                <a:latin typeface="微软雅黑" panose="020B0503020204020204" pitchFamily="34" charset="-122"/>
                <a:ea typeface="微软雅黑" panose="020B0503020204020204" pitchFamily="34" charset="-122"/>
                <a:cs typeface="Segoe UI Black" panose="020B0A02040204020203" pitchFamily="34" charset="0"/>
                <a:sym typeface="Arial" panose="020B0604020202020204" pitchFamily="34" charset="0"/>
              </a:rPr>
              <a:t>?</a:t>
            </a:r>
            <a:endParaRPr lang="en-US" altLang="zh-CN" sz="2275" b="1" dirty="0">
              <a:latin typeface="微软雅黑" panose="020B0503020204020204" pitchFamily="34" charset="-122"/>
              <a:ea typeface="微软雅黑" panose="020B0503020204020204" pitchFamily="34" charset="-122"/>
              <a:cs typeface="Segoe UI Black" panose="020B0A02040204020203" pitchFamily="34" charset="0"/>
              <a:sym typeface="Arial" panose="020B0604020202020204" pitchFamily="34" charset="0"/>
            </a:endParaRPr>
          </a:p>
          <a:p>
            <a:pPr marL="1064260" lvl="2" indent="0">
              <a:lnSpc>
                <a:spcPct val="150000"/>
              </a:lnSpc>
              <a:spcBef>
                <a:spcPts val="570"/>
              </a:spcBef>
              <a:spcAft>
                <a:spcPts val="570"/>
              </a:spcAft>
              <a:buClr>
                <a:srgbClr val="FFC000"/>
              </a:buClr>
              <a:buFont typeface="Wingdings" panose="05000000000000000000" pitchFamily="2" charset="2"/>
              <a:buNone/>
            </a:pPr>
            <a:endParaRPr lang="en-US" altLang="zh-CN" sz="2275" b="1" dirty="0">
              <a:latin typeface="微软雅黑" panose="020B0503020204020204" pitchFamily="34" charset="-122"/>
              <a:ea typeface="微软雅黑" panose="020B0503020204020204" pitchFamily="34" charset="-122"/>
              <a:cs typeface="Segoe UI Black" panose="020B0A02040204020203" pitchFamily="34" charset="0"/>
              <a:sym typeface="Arial" panose="020B0604020202020204" pitchFamily="34" charset="0"/>
            </a:endParaRPr>
          </a:p>
        </p:txBody>
      </p:sp>
      <p:sp>
        <p:nvSpPr>
          <p:cNvPr id="3" name="标题 3"/>
          <p:cNvSpPr>
            <a:spLocks noGrp="1"/>
          </p:cNvSpPr>
          <p:nvPr/>
        </p:nvSpPr>
        <p:spPr>
          <a:xfrm>
            <a:off x="560212" y="218244"/>
            <a:ext cx="10515600" cy="617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zh-CN" dirty="0">
                <a:solidFill>
                  <a:schemeClr val="tx1"/>
                </a:solidFill>
              </a:rPr>
              <a:t>提问</a:t>
            </a:r>
            <a:r>
              <a:rPr lang="en-US" altLang="zh-CN" dirty="0">
                <a:solidFill>
                  <a:schemeClr val="tx1"/>
                </a:solidFill>
              </a:rPr>
              <a:t>-17 (5-8)</a:t>
            </a:r>
            <a:r>
              <a:rPr lang="en-US" altLang="zh-CN" dirty="0">
                <a:solidFill>
                  <a:srgbClr val="FF0000"/>
                </a:solidFill>
              </a:rPr>
              <a:t>   </a:t>
            </a:r>
            <a:endParaRPr lang="zh-CN" altLang="en-US" dirty="0">
              <a:solidFill>
                <a:srgbClr val="FF0000"/>
              </a:solidFill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5557179" y="1447818"/>
            <a:ext cx="1890461" cy="2119879"/>
            <a:chOff x="5557179" y="1469408"/>
            <a:chExt cx="1890461" cy="2119879"/>
          </a:xfrm>
        </p:grpSpPr>
        <p:sp>
          <p:nvSpPr>
            <p:cNvPr id="21" name="Rectangle 129"/>
            <p:cNvSpPr>
              <a:spLocks noChangeArrowheads="1"/>
            </p:cNvSpPr>
            <p:nvPr/>
          </p:nvSpPr>
          <p:spPr bwMode="auto">
            <a:xfrm>
              <a:off x="5572419" y="2097917"/>
              <a:ext cx="810414" cy="1491370"/>
            </a:xfrm>
            <a:prstGeom prst="rect">
              <a:avLst/>
            </a:prstGeom>
            <a:solidFill>
              <a:srgbClr val="00B050"/>
            </a:solidFill>
            <a:ln w="28575">
              <a:solidFill>
                <a:srgbClr val="000000"/>
              </a:solidFill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86699" tIns="43349" rIns="86699" bIns="43349" numCol="1" anchor="ctr" anchorCtr="1" compatLnSpc="1"/>
            <a:lstStyle/>
            <a:p>
              <a:pPr algn="ctr" defTabSz="866775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600" b="1">
                  <a:solidFill>
                    <a:schemeClr val="bg1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MEM</a:t>
              </a:r>
              <a:endParaRPr lang="en-US" altLang="zh-CN" sz="1600" b="1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cxnSp>
          <p:nvCxnSpPr>
            <p:cNvPr id="22" name="直接连接符 21"/>
            <p:cNvCxnSpPr/>
            <p:nvPr/>
          </p:nvCxnSpPr>
          <p:spPr>
            <a:xfrm flipH="1">
              <a:off x="6382833" y="3049806"/>
              <a:ext cx="1046745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3" name="等腰三角形 22"/>
            <p:cNvSpPr/>
            <p:nvPr/>
          </p:nvSpPr>
          <p:spPr>
            <a:xfrm rot="16200000">
              <a:off x="6809050" y="2970267"/>
              <a:ext cx="150880" cy="141013"/>
            </a:xfrm>
            <a:prstGeom prst="triangle">
              <a:avLst/>
            </a:prstGeom>
            <a:solidFill>
              <a:schemeClr val="bg1"/>
            </a:solidFill>
            <a:ln w="19050">
              <a:solidFill>
                <a:srgbClr val="000000"/>
              </a:solidFill>
              <a:round/>
              <a:tailEnd type="triangle" w="lg" len="lg"/>
            </a:ln>
          </p:spPr>
          <p:txBody>
            <a:bodyPr vert="horz" wrap="square" lIns="86699" tIns="43349" rIns="86699" bIns="43349" numCol="1" anchor="t" anchorCtr="0" compatLnSpc="1"/>
            <a:lstStyle/>
            <a:p>
              <a:pPr algn="ctr"/>
              <a:endParaRPr lang="zh-CN" altLang="en-US" sz="1200">
                <a:solidFill>
                  <a:schemeClr val="bg2">
                    <a:lumMod val="75000"/>
                  </a:schemeClr>
                </a:solidFill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24" name="Line 7"/>
            <p:cNvSpPr>
              <a:spLocks noChangeShapeType="1"/>
            </p:cNvSpPr>
            <p:nvPr/>
          </p:nvSpPr>
          <p:spPr bwMode="auto">
            <a:xfrm>
              <a:off x="6400896" y="3197651"/>
              <a:ext cx="1046744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6699" tIns="43349" rIns="86699" bIns="43349" numCol="1" anchor="t" anchorCtr="0" compatLnSpc="1"/>
            <a:lstStyle/>
            <a:p>
              <a:endParaRPr lang="zh-CN" altLang="en-US" sz="1200">
                <a:solidFill>
                  <a:schemeClr val="bg2">
                    <a:lumMod val="75000"/>
                  </a:schemeClr>
                </a:solidFill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56" name="Line 127"/>
            <p:cNvSpPr>
              <a:spLocks noChangeShapeType="1"/>
            </p:cNvSpPr>
            <p:nvPr/>
          </p:nvSpPr>
          <p:spPr bwMode="auto">
            <a:xfrm>
              <a:off x="6180646" y="1744989"/>
              <a:ext cx="0" cy="339619"/>
            </a:xfrm>
            <a:prstGeom prst="line">
              <a:avLst/>
            </a:prstGeom>
            <a:noFill/>
            <a:ln w="12700">
              <a:solidFill>
                <a:srgbClr val="0066FF"/>
              </a:solidFill>
              <a:round/>
              <a:headEnd w="lg" len="lg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6699" tIns="43349" rIns="86699" bIns="43349" numCol="1" anchor="t" anchorCtr="0" compatLnSpc="1"/>
            <a:lstStyle/>
            <a:p>
              <a:endParaRPr lang="zh-CN" altLang="en-US" sz="1200">
                <a:solidFill>
                  <a:schemeClr val="bg2">
                    <a:lumMod val="75000"/>
                  </a:schemeClr>
                </a:solidFill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63" name="Text Box 125"/>
            <p:cNvSpPr txBox="1">
              <a:spLocks noChangeArrowheads="1"/>
            </p:cNvSpPr>
            <p:nvPr/>
          </p:nvSpPr>
          <p:spPr bwMode="auto">
            <a:xfrm>
              <a:off x="5557179" y="1469408"/>
              <a:ext cx="482671" cy="2622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43349" rIns="0" bIns="43349" numCol="1" anchor="t" anchorCtr="0" compatLnSpc="1"/>
            <a:lstStyle/>
            <a:p>
              <a:pPr algn="ctr" defTabSz="866775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200">
                  <a:solidFill>
                    <a:srgbClr val="0066FF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Write</a:t>
              </a:r>
              <a:endParaRPr lang="en-US" altLang="zh-CN" sz="1200">
                <a:solidFill>
                  <a:srgbClr val="0066FF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64" name="Text Box 126"/>
            <p:cNvSpPr txBox="1">
              <a:spLocks noChangeArrowheads="1"/>
            </p:cNvSpPr>
            <p:nvPr/>
          </p:nvSpPr>
          <p:spPr bwMode="auto">
            <a:xfrm>
              <a:off x="6045841" y="1469408"/>
              <a:ext cx="417020" cy="2705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43349" rIns="0" bIns="43349" numCol="1" anchor="t" anchorCtr="0" compatLnSpc="1"/>
            <a:lstStyle/>
            <a:p>
              <a:pPr algn="ctr" defTabSz="866775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200">
                  <a:solidFill>
                    <a:srgbClr val="0066FF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Read</a:t>
              </a:r>
              <a:endParaRPr lang="en-US" altLang="zh-CN" sz="1200">
                <a:solidFill>
                  <a:srgbClr val="0066FF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71" name="Line 127"/>
            <p:cNvSpPr>
              <a:spLocks noChangeShapeType="1"/>
            </p:cNvSpPr>
            <p:nvPr/>
          </p:nvSpPr>
          <p:spPr bwMode="auto">
            <a:xfrm>
              <a:off x="5809171" y="1744989"/>
              <a:ext cx="0" cy="339619"/>
            </a:xfrm>
            <a:prstGeom prst="line">
              <a:avLst/>
            </a:prstGeom>
            <a:noFill/>
            <a:ln w="12700">
              <a:solidFill>
                <a:srgbClr val="0066FF"/>
              </a:solidFill>
              <a:round/>
              <a:headEnd w="lg" len="lg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6699" tIns="43349" rIns="86699" bIns="43349" numCol="1" anchor="t" anchorCtr="0" compatLnSpc="1"/>
            <a:lstStyle/>
            <a:p>
              <a:endParaRPr lang="zh-CN" altLang="en-US" sz="1200">
                <a:solidFill>
                  <a:schemeClr val="bg2">
                    <a:lumMod val="75000"/>
                  </a:schemeClr>
                </a:solidFill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</p:grpSp>
    </p:spTree>
    <p:custDataLst>
      <p:tags r:id="rId1"/>
    </p:custDataLst>
  </p:cSld>
  <p:clrMapOvr>
    <a:masterClrMapping/>
  </p:clrMapOvr>
  <p:transition spd="slow" advClick="0" advTm="30667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10"/>
          <p:cNvSpPr>
            <a:spLocks noChangeArrowheads="1"/>
          </p:cNvSpPr>
          <p:nvPr/>
        </p:nvSpPr>
        <p:spPr bwMode="auto">
          <a:xfrm>
            <a:off x="6558735" y="1207592"/>
            <a:ext cx="5275311" cy="4982062"/>
          </a:xfrm>
          <a:prstGeom prst="rect">
            <a:avLst/>
          </a:prstGeom>
          <a:solidFill>
            <a:srgbClr val="FFFFCC"/>
          </a:solidFill>
          <a:ln w="9525">
            <a:solidFill>
              <a:schemeClr val="accent1">
                <a:lumMod val="50000"/>
              </a:schemeClr>
            </a:solidFill>
            <a:prstDash val="dash"/>
            <a:miter lim="800000"/>
          </a:ln>
        </p:spPr>
        <p:txBody>
          <a:bodyPr vert="horz" wrap="square" lIns="86699" tIns="43349" rIns="86699" bIns="43349" numCol="1" anchor="t" anchorCtr="0" compatLnSpc="1"/>
          <a:lstStyle/>
          <a:p>
            <a:endParaRPr lang="zh-CN" altLang="en-US" sz="3600"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2422" y="1113594"/>
            <a:ext cx="6198301" cy="617641"/>
          </a:xfrm>
        </p:spPr>
        <p:txBody>
          <a:bodyPr/>
          <a:lstStyle/>
          <a:p>
            <a:r>
              <a:rPr lang="zh-CN" altLang="en-US"/>
              <a:t>单总线结构</a:t>
            </a:r>
            <a:r>
              <a:rPr lang="en-US" altLang="zh-CN"/>
              <a:t>CPU </a:t>
            </a:r>
            <a:endParaRPr lang="en-US" altLang="zh-CN"/>
          </a:p>
        </p:txBody>
      </p:sp>
      <p:grpSp>
        <p:nvGrpSpPr>
          <p:cNvPr id="5" name="组合 4"/>
          <p:cNvGrpSpPr/>
          <p:nvPr/>
        </p:nvGrpSpPr>
        <p:grpSpPr>
          <a:xfrm>
            <a:off x="10393551" y="2277096"/>
            <a:ext cx="858666" cy="711391"/>
            <a:chOff x="10819307" y="2466844"/>
            <a:chExt cx="905624" cy="750295"/>
          </a:xfrm>
        </p:grpSpPr>
        <p:sp>
          <p:nvSpPr>
            <p:cNvPr id="6" name="Line 7"/>
            <p:cNvSpPr>
              <a:spLocks noChangeShapeType="1"/>
            </p:cNvSpPr>
            <p:nvPr/>
          </p:nvSpPr>
          <p:spPr bwMode="auto">
            <a:xfrm rot="16200000">
              <a:off x="11096748" y="2630505"/>
              <a:ext cx="327322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6699" tIns="43349" rIns="86699" bIns="43349" numCol="1" anchor="t" anchorCtr="0" compatLnSpc="1"/>
            <a:lstStyle/>
            <a:p>
              <a:endParaRPr lang="zh-CN" altLang="en-US" sz="1100">
                <a:latin typeface="Segoe UI Black" panose="020B0A02040204020203" pitchFamily="34" charset="0"/>
                <a:ea typeface="微软雅黑" panose="020B0503020204020204" pitchFamily="34" charset="-122"/>
                <a:cs typeface="Segoe UI Black" panose="020B0A02040204020203" pitchFamily="34" charset="0"/>
              </a:endParaRPr>
            </a:p>
          </p:txBody>
        </p:sp>
        <p:sp>
          <p:nvSpPr>
            <p:cNvPr id="7" name="Rectangle 104"/>
            <p:cNvSpPr>
              <a:spLocks noChangeArrowheads="1"/>
            </p:cNvSpPr>
            <p:nvPr/>
          </p:nvSpPr>
          <p:spPr bwMode="auto">
            <a:xfrm>
              <a:off x="10819307" y="2790423"/>
              <a:ext cx="905624" cy="426716"/>
            </a:xfrm>
            <a:prstGeom prst="rect">
              <a:avLst/>
            </a:prstGeom>
            <a:solidFill>
              <a:srgbClr val="FF0000"/>
            </a:solidFill>
            <a:ln w="28575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b="1">
                  <a:solidFill>
                    <a:schemeClr val="bg1"/>
                  </a:solidFill>
                  <a:latin typeface="Segoe UI Black" panose="020B0A02040204020203" pitchFamily="34" charset="0"/>
                  <a:ea typeface="微软雅黑" panose="020B0503020204020204" pitchFamily="34" charset="-122"/>
                  <a:cs typeface="Segoe UI Black" panose="020B0A02040204020203" pitchFamily="34" charset="0"/>
                </a:rPr>
                <a:t>时序部件</a:t>
              </a:r>
              <a:endParaRPr lang="en-US" altLang="zh-CN" sz="1200" b="1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6940930" y="1506758"/>
            <a:ext cx="2183057" cy="656338"/>
            <a:chOff x="7177868" y="1654379"/>
            <a:chExt cx="2302442" cy="692230"/>
          </a:xfrm>
        </p:grpSpPr>
        <p:cxnSp>
          <p:nvCxnSpPr>
            <p:cNvPr id="9" name="直接箭头连接符 8"/>
            <p:cNvCxnSpPr/>
            <p:nvPr/>
          </p:nvCxnSpPr>
          <p:spPr>
            <a:xfrm>
              <a:off x="7177868" y="1917849"/>
              <a:ext cx="544260" cy="0"/>
            </a:xfrm>
            <a:prstGeom prst="straightConnector1">
              <a:avLst/>
            </a:prstGeom>
            <a:noFill/>
            <a:ln w="12700">
              <a:solidFill>
                <a:srgbClr val="0066FF"/>
              </a:solidFill>
              <a:round/>
              <a:headEnd w="lg" len="lg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" name="直接箭头连接符 9"/>
            <p:cNvCxnSpPr/>
            <p:nvPr/>
          </p:nvCxnSpPr>
          <p:spPr>
            <a:xfrm>
              <a:off x="7177869" y="2084733"/>
              <a:ext cx="544260" cy="0"/>
            </a:xfrm>
            <a:prstGeom prst="straightConnector1">
              <a:avLst/>
            </a:prstGeom>
            <a:noFill/>
            <a:ln w="12700">
              <a:solidFill>
                <a:srgbClr val="0066FF"/>
              </a:solidFill>
              <a:round/>
              <a:headEnd w="lg" len="lg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11" name="组合 10"/>
            <p:cNvGrpSpPr/>
            <p:nvPr/>
          </p:nvGrpSpPr>
          <p:grpSpPr>
            <a:xfrm>
              <a:off x="7190721" y="1654379"/>
              <a:ext cx="2289589" cy="692230"/>
              <a:chOff x="7190721" y="1654379"/>
              <a:chExt cx="2289589" cy="692230"/>
            </a:xfrm>
          </p:grpSpPr>
          <p:sp>
            <p:nvSpPr>
              <p:cNvPr id="12" name="Line 7"/>
              <p:cNvSpPr>
                <a:spLocks noChangeShapeType="1"/>
              </p:cNvSpPr>
              <p:nvPr/>
            </p:nvSpPr>
            <p:spPr bwMode="auto">
              <a:xfrm flipH="1">
                <a:off x="8623192" y="1920746"/>
                <a:ext cx="835600" cy="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tailEnd type="triangl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86699" tIns="43349" rIns="86699" bIns="43349" numCol="1" anchor="t" anchorCtr="0" compatLnSpc="1"/>
              <a:lstStyle/>
              <a:p>
                <a:endParaRPr lang="zh-CN" altLang="en-US" sz="1200">
                  <a:solidFill>
                    <a:schemeClr val="bg2">
                      <a:lumMod val="75000"/>
                    </a:schemeClr>
                  </a:solidFill>
                  <a:latin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  <p:cxnSp>
            <p:nvCxnSpPr>
              <p:cNvPr id="13" name="直接连接符 12"/>
              <p:cNvCxnSpPr/>
              <p:nvPr/>
            </p:nvCxnSpPr>
            <p:spPr>
              <a:xfrm>
                <a:off x="8632095" y="2094448"/>
                <a:ext cx="848215" cy="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14" name="等腰三角形 13"/>
              <p:cNvSpPr/>
              <p:nvPr/>
            </p:nvSpPr>
            <p:spPr>
              <a:xfrm rot="5400000" flipH="1">
                <a:off x="8963127" y="2020085"/>
                <a:ext cx="159131" cy="148725"/>
              </a:xfrm>
              <a:prstGeom prst="triangle">
                <a:avLst/>
              </a:prstGeom>
              <a:solidFill>
                <a:schemeClr val="bg1"/>
              </a:solidFill>
              <a:ln w="19050">
                <a:solidFill>
                  <a:srgbClr val="000000"/>
                </a:solidFill>
                <a:round/>
                <a:tailEnd type="triangle" w="lg" len="lg"/>
              </a:ln>
            </p:spPr>
            <p:txBody>
              <a:bodyPr vert="horz" wrap="square" lIns="86699" tIns="43349" rIns="86699" bIns="43349" numCol="1" anchor="t" anchorCtr="0" compatLnSpc="1"/>
              <a:lstStyle/>
              <a:p>
                <a:endParaRPr lang="zh-CN" altLang="en-US" sz="1200">
                  <a:solidFill>
                    <a:schemeClr val="bg2">
                      <a:lumMod val="75000"/>
                    </a:schemeClr>
                  </a:solidFill>
                  <a:latin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  <p:sp>
            <p:nvSpPr>
              <p:cNvPr id="15" name="Rectangle 104"/>
              <p:cNvSpPr>
                <a:spLocks noChangeArrowheads="1"/>
              </p:cNvSpPr>
              <p:nvPr/>
            </p:nvSpPr>
            <p:spPr bwMode="auto">
              <a:xfrm>
                <a:off x="7728993" y="1763752"/>
                <a:ext cx="894199" cy="426716"/>
              </a:xfrm>
              <a:prstGeom prst="rect">
                <a:avLst/>
              </a:prstGeom>
              <a:solidFill>
                <a:srgbClr val="59B2FF"/>
              </a:solidFill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 b="1">
                    <a:solidFill>
                      <a:schemeClr val="bg1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PC</a:t>
                </a:r>
                <a:endParaRPr lang="en-US" altLang="zh-CN" sz="1600" b="1">
                  <a:solidFill>
                    <a:schemeClr val="bg1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  <p:sp>
            <p:nvSpPr>
              <p:cNvPr id="16" name="Text Box 54"/>
              <p:cNvSpPr txBox="1">
                <a:spLocks noChangeArrowheads="1"/>
              </p:cNvSpPr>
              <p:nvPr/>
            </p:nvSpPr>
            <p:spPr bwMode="auto">
              <a:xfrm>
                <a:off x="7197209" y="1654379"/>
                <a:ext cx="398032" cy="40491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0" tIns="43349" rIns="0" bIns="43349" numCol="1" anchor="t" anchorCtr="0" compatLnSpc="1"/>
              <a:lstStyle/>
              <a:p>
                <a:pPr defTabSz="866775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1200" err="1">
                    <a:solidFill>
                      <a:srgbClr val="0066FF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PC</a:t>
                </a:r>
                <a:r>
                  <a:rPr lang="en-US" altLang="zh-CN" sz="1200" baseline="-25000" err="1">
                    <a:solidFill>
                      <a:srgbClr val="0066FF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in</a:t>
                </a:r>
                <a:endParaRPr lang="en-US" altLang="zh-CN" sz="1200" baseline="-25000">
                  <a:solidFill>
                    <a:srgbClr val="0066FF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  <p:sp>
            <p:nvSpPr>
              <p:cNvPr id="17" name="Text Box 52"/>
              <p:cNvSpPr txBox="1">
                <a:spLocks noChangeArrowheads="1"/>
              </p:cNvSpPr>
              <p:nvPr/>
            </p:nvSpPr>
            <p:spPr bwMode="auto">
              <a:xfrm>
                <a:off x="7190721" y="2046523"/>
                <a:ext cx="480586" cy="3000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0" tIns="43349" rIns="0" bIns="43349" numCol="1" anchor="t" anchorCtr="0" compatLnSpc="1"/>
              <a:lstStyle/>
              <a:p>
                <a:pPr defTabSz="866775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1200" err="1">
                    <a:solidFill>
                      <a:srgbClr val="0066FF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PC</a:t>
                </a:r>
                <a:r>
                  <a:rPr lang="en-US" altLang="zh-CN" sz="1200" baseline="-25000" err="1">
                    <a:solidFill>
                      <a:srgbClr val="0066FF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out</a:t>
                </a:r>
                <a:endParaRPr lang="en-US" altLang="zh-CN" sz="1200" baseline="-25000">
                  <a:solidFill>
                    <a:srgbClr val="0066FF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</p:grpSp>
      </p:grpSp>
      <p:grpSp>
        <p:nvGrpSpPr>
          <p:cNvPr id="82" name="组合 81"/>
          <p:cNvGrpSpPr/>
          <p:nvPr/>
        </p:nvGrpSpPr>
        <p:grpSpPr>
          <a:xfrm>
            <a:off x="8473910" y="1226542"/>
            <a:ext cx="777465" cy="4934647"/>
            <a:chOff x="8794675" y="1358838"/>
            <a:chExt cx="819982" cy="5204510"/>
          </a:xfrm>
        </p:grpSpPr>
        <p:sp>
          <p:nvSpPr>
            <p:cNvPr id="83" name="Text Box 109"/>
            <p:cNvSpPr txBox="1">
              <a:spLocks noChangeArrowheads="1"/>
            </p:cNvSpPr>
            <p:nvPr/>
          </p:nvSpPr>
          <p:spPr bwMode="auto">
            <a:xfrm>
              <a:off x="8794675" y="1373302"/>
              <a:ext cx="799792" cy="340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699" tIns="43349" rIns="86699" bIns="43349" numCol="1" anchor="t" anchorCtr="0" compatLnSpc="1"/>
            <a:lstStyle/>
            <a:p>
              <a:pPr defTabSz="866775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200" b="1" dirty="0">
                  <a:latin typeface="Segoe UI Black" panose="020B0A02040204020203" pitchFamily="34" charset="0"/>
                  <a:ea typeface="微软雅黑" panose="020B0503020204020204" pitchFamily="34" charset="-122"/>
                  <a:cs typeface="Segoe UI Black" panose="020B0A02040204020203" pitchFamily="34" charset="0"/>
                </a:rPr>
                <a:t>内总线</a:t>
              </a:r>
              <a:endParaRPr lang="zh-CN" altLang="en-US" sz="3200" b="1" dirty="0">
                <a:latin typeface="Segoe UI Black" panose="020B0A02040204020203" pitchFamily="34" charset="0"/>
                <a:ea typeface="微软雅黑" panose="020B0503020204020204" pitchFamily="34" charset="-122"/>
                <a:cs typeface="Segoe UI Black" panose="020B0A02040204020203" pitchFamily="34" charset="0"/>
              </a:endParaRPr>
            </a:p>
          </p:txBody>
        </p:sp>
        <p:sp>
          <p:nvSpPr>
            <p:cNvPr id="84" name="上下箭头 83"/>
            <p:cNvSpPr/>
            <p:nvPr/>
          </p:nvSpPr>
          <p:spPr>
            <a:xfrm>
              <a:off x="9427634" y="1358838"/>
              <a:ext cx="187023" cy="5204510"/>
            </a:xfrm>
            <a:prstGeom prst="upDownArrow">
              <a:avLst/>
            </a:prstGeom>
            <a:solidFill>
              <a:srgbClr val="FFFFFF"/>
            </a:solidFill>
            <a:ln w="19050">
              <a:solidFill>
                <a:srgbClr val="000000"/>
              </a:solidFill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eaVert" wrap="square" lIns="86699" tIns="43349" rIns="86699" bIns="43349" numCol="1" anchor="t" anchorCtr="0" compatLnSpc="1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3600">
                <a:solidFill>
                  <a:schemeClr val="bg2">
                    <a:lumMod val="75000"/>
                  </a:schemeClr>
                </a:solidFill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</p:grpSp>
      <p:grpSp>
        <p:nvGrpSpPr>
          <p:cNvPr id="85" name="组合 84"/>
          <p:cNvGrpSpPr/>
          <p:nvPr/>
        </p:nvGrpSpPr>
        <p:grpSpPr>
          <a:xfrm>
            <a:off x="9925575" y="1316254"/>
            <a:ext cx="1556542" cy="597916"/>
            <a:chOff x="10325741" y="1453458"/>
            <a:chExt cx="1641666" cy="630614"/>
          </a:xfrm>
        </p:grpSpPr>
        <p:sp>
          <p:nvSpPr>
            <p:cNvPr id="86" name="Line 117"/>
            <p:cNvSpPr>
              <a:spLocks noChangeShapeType="1"/>
            </p:cNvSpPr>
            <p:nvPr/>
          </p:nvSpPr>
          <p:spPr bwMode="auto">
            <a:xfrm flipV="1">
              <a:off x="10325741" y="1728043"/>
              <a:ext cx="0" cy="291574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headEnd w="lg" len="lg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6699" tIns="43349" rIns="86699" bIns="43349" numCol="1" anchor="t" anchorCtr="0" compatLnSpc="1"/>
            <a:lstStyle/>
            <a:p>
              <a:endParaRPr lang="zh-CN" altLang="en-US" sz="1200">
                <a:solidFill>
                  <a:srgbClr val="FF0000"/>
                </a:solidFill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87" name="Line 117"/>
            <p:cNvSpPr>
              <a:spLocks noChangeShapeType="1"/>
            </p:cNvSpPr>
            <p:nvPr/>
          </p:nvSpPr>
          <p:spPr bwMode="auto">
            <a:xfrm flipV="1">
              <a:off x="10469841" y="1728043"/>
              <a:ext cx="1039" cy="291574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headEnd w="lg" len="lg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6699" tIns="43349" rIns="86699" bIns="43349" numCol="1" anchor="t" anchorCtr="0" compatLnSpc="1"/>
            <a:lstStyle/>
            <a:p>
              <a:endParaRPr lang="zh-CN" altLang="en-US" sz="1200">
                <a:solidFill>
                  <a:srgbClr val="FF0000"/>
                </a:solidFill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88" name="Line 117"/>
            <p:cNvSpPr>
              <a:spLocks noChangeShapeType="1"/>
            </p:cNvSpPr>
            <p:nvPr/>
          </p:nvSpPr>
          <p:spPr bwMode="auto">
            <a:xfrm flipV="1">
              <a:off x="11346666" y="1728042"/>
              <a:ext cx="0" cy="291575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headEnd w="lg" len="lg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6699" tIns="43349" rIns="86699" bIns="43349" numCol="1" anchor="t" anchorCtr="0" compatLnSpc="1"/>
            <a:lstStyle/>
            <a:p>
              <a:endParaRPr lang="zh-CN" altLang="en-US" sz="1200">
                <a:solidFill>
                  <a:srgbClr val="FF0000"/>
                </a:solidFill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89" name="Line 117"/>
            <p:cNvSpPr>
              <a:spLocks noChangeShapeType="1"/>
            </p:cNvSpPr>
            <p:nvPr/>
          </p:nvSpPr>
          <p:spPr bwMode="auto">
            <a:xfrm flipV="1">
              <a:off x="11499590" y="1731523"/>
              <a:ext cx="0" cy="288094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headEnd w="lg" len="lg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6699" tIns="43349" rIns="86699" bIns="43349" numCol="1" anchor="t" anchorCtr="0" compatLnSpc="1"/>
            <a:lstStyle/>
            <a:p>
              <a:endParaRPr lang="zh-CN" altLang="en-US" sz="1200">
                <a:solidFill>
                  <a:srgbClr val="FF0000"/>
                </a:solidFill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90" name="Line 117"/>
            <p:cNvSpPr>
              <a:spLocks noChangeShapeType="1"/>
            </p:cNvSpPr>
            <p:nvPr/>
          </p:nvSpPr>
          <p:spPr bwMode="auto">
            <a:xfrm flipV="1">
              <a:off x="10632449" y="1728042"/>
              <a:ext cx="0" cy="278513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headEnd w="lg" len="lg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6699" tIns="43349" rIns="86699" bIns="43349" numCol="1" anchor="t" anchorCtr="0" compatLnSpc="1"/>
            <a:lstStyle/>
            <a:p>
              <a:endParaRPr lang="zh-CN" altLang="en-US" sz="1200">
                <a:solidFill>
                  <a:srgbClr val="FF0000"/>
                </a:solidFill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91" name="Line 117"/>
            <p:cNvSpPr>
              <a:spLocks noChangeShapeType="1"/>
            </p:cNvSpPr>
            <p:nvPr/>
          </p:nvSpPr>
          <p:spPr bwMode="auto">
            <a:xfrm flipV="1">
              <a:off x="11194948" y="1728042"/>
              <a:ext cx="0" cy="278514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headEnd w="lg" len="lg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6699" tIns="43349" rIns="86699" bIns="43349" numCol="1" anchor="t" anchorCtr="0" compatLnSpc="1"/>
            <a:lstStyle/>
            <a:p>
              <a:endParaRPr lang="zh-CN" altLang="en-US" sz="1200">
                <a:solidFill>
                  <a:srgbClr val="FF0000"/>
                </a:solidFill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92" name="Text Box 109"/>
            <p:cNvSpPr txBox="1">
              <a:spLocks noChangeArrowheads="1"/>
            </p:cNvSpPr>
            <p:nvPr/>
          </p:nvSpPr>
          <p:spPr bwMode="auto">
            <a:xfrm>
              <a:off x="10344924" y="1453458"/>
              <a:ext cx="1622483" cy="340211"/>
            </a:xfrm>
            <a:prstGeom prst="rect">
              <a:avLst/>
            </a:prstGeom>
            <a:noFill/>
            <a:ln w="9525">
              <a:noFill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6699" tIns="43349" rIns="86699" bIns="43349" numCol="1" anchor="t" anchorCtr="0" compatLnSpc="1"/>
            <a:lstStyle/>
            <a:p>
              <a:pPr defTabSz="866775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200">
                  <a:solidFill>
                    <a:srgbClr val="FF0000"/>
                  </a:solidFill>
                  <a:latin typeface="Segoe UI Black" panose="020B0A02040204020203" pitchFamily="34" charset="0"/>
                  <a:ea typeface="微软雅黑" panose="020B0503020204020204" pitchFamily="34" charset="-122"/>
                  <a:cs typeface="Segoe UI Black" panose="020B0A02040204020203" pitchFamily="34" charset="0"/>
                </a:rPr>
                <a:t>操作控制信号</a:t>
              </a:r>
              <a:endParaRPr lang="zh-CN" altLang="en-US" sz="1200">
                <a:solidFill>
                  <a:srgbClr val="FF0000"/>
                </a:solidFill>
                <a:latin typeface="Segoe UI Black" panose="020B0A02040204020203" pitchFamily="34" charset="0"/>
                <a:ea typeface="微软雅黑" panose="020B0503020204020204" pitchFamily="34" charset="-122"/>
                <a:cs typeface="Segoe UI Black" panose="020B0A02040204020203" pitchFamily="34" charset="0"/>
              </a:endParaRPr>
            </a:p>
          </p:txBody>
        </p:sp>
        <p:sp>
          <p:nvSpPr>
            <p:cNvPr id="93" name="Text Box 126"/>
            <p:cNvSpPr txBox="1">
              <a:spLocks noChangeArrowheads="1"/>
            </p:cNvSpPr>
            <p:nvPr/>
          </p:nvSpPr>
          <p:spPr bwMode="auto">
            <a:xfrm>
              <a:off x="10716776" y="1663586"/>
              <a:ext cx="763341" cy="420486"/>
            </a:xfrm>
            <a:prstGeom prst="rect">
              <a:avLst/>
            </a:prstGeom>
            <a:noFill/>
            <a:ln w="9525">
              <a:noFill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6699" tIns="43349" rIns="86699" bIns="43349" numCol="1" anchor="t" anchorCtr="0" compatLnSpc="1"/>
            <a:lstStyle/>
            <a:p>
              <a:pPr defTabSz="866775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200" b="1">
                  <a:solidFill>
                    <a:srgbClr val="FF0000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…</a:t>
              </a:r>
              <a:endParaRPr lang="en-US" altLang="zh-CN" sz="1200">
                <a:solidFill>
                  <a:srgbClr val="FF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</p:grpSp>
      <p:grpSp>
        <p:nvGrpSpPr>
          <p:cNvPr id="162" name="组合 161"/>
          <p:cNvGrpSpPr/>
          <p:nvPr/>
        </p:nvGrpSpPr>
        <p:grpSpPr>
          <a:xfrm>
            <a:off x="9218073" y="4195326"/>
            <a:ext cx="2467603" cy="2067711"/>
            <a:chOff x="9218073" y="4195326"/>
            <a:chExt cx="2467603" cy="2067711"/>
          </a:xfrm>
        </p:grpSpPr>
        <p:sp>
          <p:nvSpPr>
            <p:cNvPr id="95" name="Rectangle 104"/>
            <p:cNvSpPr>
              <a:spLocks noChangeArrowheads="1"/>
            </p:cNvSpPr>
            <p:nvPr/>
          </p:nvSpPr>
          <p:spPr bwMode="auto">
            <a:xfrm>
              <a:off x="9955362" y="4195326"/>
              <a:ext cx="1077271" cy="1057709"/>
            </a:xfrm>
            <a:prstGeom prst="rect">
              <a:avLst/>
            </a:prstGeom>
            <a:solidFill>
              <a:srgbClr val="FFCCFF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sz="120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grpSp>
          <p:nvGrpSpPr>
            <p:cNvPr id="96" name="组合 95"/>
            <p:cNvGrpSpPr/>
            <p:nvPr/>
          </p:nvGrpSpPr>
          <p:grpSpPr>
            <a:xfrm>
              <a:off x="9218073" y="4632523"/>
              <a:ext cx="728684" cy="250406"/>
              <a:chOff x="9143016" y="4779112"/>
              <a:chExt cx="728684" cy="250406"/>
            </a:xfrm>
          </p:grpSpPr>
          <p:sp>
            <p:nvSpPr>
              <p:cNvPr id="97" name="Line 7"/>
              <p:cNvSpPr>
                <a:spLocks noChangeShapeType="1"/>
              </p:cNvSpPr>
              <p:nvPr/>
            </p:nvSpPr>
            <p:spPr bwMode="auto">
              <a:xfrm>
                <a:off x="9143016" y="4779112"/>
                <a:ext cx="728681" cy="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tailEnd type="triangl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86699" tIns="43349" rIns="86699" bIns="43349" numCol="1" anchor="t" anchorCtr="0" compatLnSpc="1"/>
              <a:lstStyle/>
              <a:p>
                <a:endParaRPr lang="zh-CN" altLang="en-US" sz="1200">
                  <a:solidFill>
                    <a:schemeClr val="bg2">
                      <a:lumMod val="75000"/>
                    </a:schemeClr>
                  </a:solidFill>
                  <a:latin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  <p:cxnSp>
            <p:nvCxnSpPr>
              <p:cNvPr id="98" name="直接连接符 97"/>
              <p:cNvCxnSpPr/>
              <p:nvPr/>
            </p:nvCxnSpPr>
            <p:spPr>
              <a:xfrm flipH="1">
                <a:off x="9143017" y="4954078"/>
                <a:ext cx="728683" cy="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99" name="等腰三角形 98"/>
              <p:cNvSpPr/>
              <p:nvPr/>
            </p:nvSpPr>
            <p:spPr>
              <a:xfrm rot="16200000">
                <a:off x="9404700" y="4883571"/>
                <a:ext cx="150880" cy="141013"/>
              </a:xfrm>
              <a:prstGeom prst="triangle">
                <a:avLst/>
              </a:prstGeom>
              <a:solidFill>
                <a:schemeClr val="bg1"/>
              </a:solidFill>
              <a:ln w="19050">
                <a:solidFill>
                  <a:srgbClr val="000000"/>
                </a:solidFill>
                <a:round/>
                <a:tailEnd type="triangle" w="lg" len="lg"/>
              </a:ln>
            </p:spPr>
            <p:txBody>
              <a:bodyPr vert="horz" wrap="square" lIns="86699" tIns="43349" rIns="86699" bIns="43349" numCol="1" anchor="t" anchorCtr="0" compatLnSpc="1"/>
              <a:lstStyle/>
              <a:p>
                <a:endParaRPr lang="zh-CN" altLang="en-US" sz="1200">
                  <a:solidFill>
                    <a:schemeClr val="bg2">
                      <a:lumMod val="75000"/>
                    </a:schemeClr>
                  </a:solidFill>
                  <a:latin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</p:grpSp>
        <p:sp>
          <p:nvSpPr>
            <p:cNvPr id="102" name="Text Box 36"/>
            <p:cNvSpPr txBox="1">
              <a:spLocks noChangeArrowheads="1"/>
            </p:cNvSpPr>
            <p:nvPr/>
          </p:nvSpPr>
          <p:spPr bwMode="auto">
            <a:xfrm>
              <a:off x="11179844" y="4290343"/>
              <a:ext cx="309893" cy="3839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43349" rIns="0" bIns="43349" numCol="1" anchor="t" anchorCtr="0" compatLnSpc="1"/>
            <a:lstStyle/>
            <a:p>
              <a:pPr algn="ctr" defTabSz="866775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200" err="1">
                  <a:solidFill>
                    <a:srgbClr val="0066FF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R</a:t>
              </a:r>
              <a:r>
                <a:rPr lang="en-US" altLang="zh-CN" sz="1200" baseline="-25000" err="1">
                  <a:solidFill>
                    <a:srgbClr val="0066FF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in</a:t>
              </a:r>
              <a:endParaRPr lang="en-US" altLang="zh-CN" sz="1200" baseline="-25000">
                <a:solidFill>
                  <a:srgbClr val="0066FF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cxnSp>
          <p:nvCxnSpPr>
            <p:cNvPr id="103" name="直接箭头连接符 102"/>
            <p:cNvCxnSpPr/>
            <p:nvPr/>
          </p:nvCxnSpPr>
          <p:spPr>
            <a:xfrm flipH="1">
              <a:off x="11060967" y="4552265"/>
              <a:ext cx="421150" cy="0"/>
            </a:xfrm>
            <a:prstGeom prst="straightConnector1">
              <a:avLst/>
            </a:prstGeom>
            <a:noFill/>
            <a:ln w="12700">
              <a:solidFill>
                <a:srgbClr val="0066FF"/>
              </a:solidFill>
              <a:round/>
              <a:headEnd w="lg" len="lg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4" name="直接箭头连接符 103"/>
            <p:cNvCxnSpPr/>
            <p:nvPr/>
          </p:nvCxnSpPr>
          <p:spPr>
            <a:xfrm flipH="1">
              <a:off x="11060967" y="4870339"/>
              <a:ext cx="421150" cy="0"/>
            </a:xfrm>
            <a:prstGeom prst="straightConnector1">
              <a:avLst/>
            </a:prstGeom>
            <a:noFill/>
            <a:ln w="12700">
              <a:solidFill>
                <a:srgbClr val="0066FF"/>
              </a:solidFill>
              <a:round/>
              <a:headEnd w="lg" len="lg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05" name="Text Box 36"/>
            <p:cNvSpPr txBox="1">
              <a:spLocks noChangeArrowheads="1"/>
            </p:cNvSpPr>
            <p:nvPr/>
          </p:nvSpPr>
          <p:spPr bwMode="auto">
            <a:xfrm>
              <a:off x="11198630" y="4620570"/>
              <a:ext cx="348257" cy="3839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43349" rIns="0" bIns="43349" numCol="1" anchor="t" anchorCtr="0" compatLnSpc="1"/>
            <a:lstStyle/>
            <a:p>
              <a:pPr algn="ctr" defTabSz="866775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200">
                  <a:solidFill>
                    <a:srgbClr val="0066FF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R</a:t>
              </a:r>
              <a:r>
                <a:rPr lang="en-US" altLang="zh-CN" sz="1200" baseline="-25000">
                  <a:solidFill>
                    <a:srgbClr val="0066FF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out</a:t>
              </a:r>
              <a:endParaRPr lang="en-US" altLang="zh-CN" sz="1200" baseline="-25000">
                <a:solidFill>
                  <a:srgbClr val="0066FF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106" name="Text Box 36"/>
            <p:cNvSpPr txBox="1">
              <a:spLocks noChangeArrowheads="1"/>
            </p:cNvSpPr>
            <p:nvPr/>
          </p:nvSpPr>
          <p:spPr bwMode="auto">
            <a:xfrm>
              <a:off x="10036634" y="5002252"/>
              <a:ext cx="452241" cy="3839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699" tIns="43349" rIns="86699" bIns="43349" numCol="1" anchor="t" anchorCtr="0" compatLnSpc="1"/>
            <a:lstStyle/>
            <a:p>
              <a:pPr defTabSz="866775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200"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R#</a:t>
              </a:r>
              <a:endParaRPr lang="en-US" altLang="zh-CN" sz="1200" baseline="-2500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107" name="Text Box 36"/>
            <p:cNvSpPr txBox="1">
              <a:spLocks noChangeArrowheads="1"/>
            </p:cNvSpPr>
            <p:nvPr/>
          </p:nvSpPr>
          <p:spPr bwMode="auto">
            <a:xfrm>
              <a:off x="10530622" y="5005832"/>
              <a:ext cx="502012" cy="3839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699" tIns="43349" rIns="86699" bIns="43349" numCol="1" anchor="t" anchorCtr="0" compatLnSpc="1"/>
            <a:lstStyle/>
            <a:p>
              <a:pPr defTabSz="866775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200"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W#</a:t>
              </a:r>
              <a:endParaRPr lang="en-US" altLang="zh-CN" sz="1200" baseline="-2500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cxnSp>
          <p:nvCxnSpPr>
            <p:cNvPr id="108" name="直接箭头连接符 107"/>
            <p:cNvCxnSpPr/>
            <p:nvPr/>
          </p:nvCxnSpPr>
          <p:spPr>
            <a:xfrm>
              <a:off x="9680594" y="5632520"/>
              <a:ext cx="322766" cy="0"/>
            </a:xfrm>
            <a:prstGeom prst="straightConnector1">
              <a:avLst/>
            </a:prstGeom>
            <a:noFill/>
            <a:ln w="12700">
              <a:solidFill>
                <a:srgbClr val="0066FF"/>
              </a:solidFill>
              <a:round/>
              <a:headEnd w="lg" len="lg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9" name="直接箭头连接符 108"/>
            <p:cNvCxnSpPr/>
            <p:nvPr/>
          </p:nvCxnSpPr>
          <p:spPr>
            <a:xfrm flipH="1">
              <a:off x="10986385" y="5619717"/>
              <a:ext cx="296147" cy="0"/>
            </a:xfrm>
            <a:prstGeom prst="straightConnector1">
              <a:avLst/>
            </a:prstGeom>
            <a:noFill/>
            <a:ln w="12700">
              <a:solidFill>
                <a:srgbClr val="0066FF"/>
              </a:solidFill>
              <a:round/>
              <a:headEnd w="lg" len="lg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10" name="Text Box 54"/>
            <p:cNvSpPr txBox="1">
              <a:spLocks noChangeArrowheads="1"/>
            </p:cNvSpPr>
            <p:nvPr/>
          </p:nvSpPr>
          <p:spPr bwMode="auto">
            <a:xfrm>
              <a:off x="9417842" y="5661271"/>
              <a:ext cx="518650" cy="3839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43349" rIns="0" bIns="43349" numCol="1" anchor="t" anchorCtr="0" compatLnSpc="1"/>
            <a:lstStyle/>
            <a:p>
              <a:pPr algn="ctr" defTabSz="866775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200" err="1">
                  <a:solidFill>
                    <a:srgbClr val="0066FF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Rs</a:t>
              </a:r>
              <a:r>
                <a:rPr lang="en-US" altLang="zh-CN" sz="1200">
                  <a:solidFill>
                    <a:srgbClr val="0066FF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/</a:t>
              </a:r>
              <a:r>
                <a:rPr lang="en-US" altLang="zh-CN" sz="1200" err="1">
                  <a:solidFill>
                    <a:srgbClr val="0066FF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Rt</a:t>
              </a:r>
              <a:endParaRPr lang="en-US" altLang="zh-CN" sz="1200" baseline="-25000">
                <a:solidFill>
                  <a:srgbClr val="0066FF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111" name="Text Box 54"/>
            <p:cNvSpPr txBox="1">
              <a:spLocks noChangeArrowheads="1"/>
            </p:cNvSpPr>
            <p:nvPr/>
          </p:nvSpPr>
          <p:spPr bwMode="auto">
            <a:xfrm>
              <a:off x="11044715" y="5661271"/>
              <a:ext cx="640961" cy="3839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43349" rIns="0" bIns="43349" numCol="1" anchor="t" anchorCtr="0" compatLnSpc="1"/>
            <a:lstStyle/>
            <a:p>
              <a:pPr defTabSz="866775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200" err="1">
                  <a:solidFill>
                    <a:srgbClr val="0066FF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RegDst</a:t>
              </a:r>
              <a:endParaRPr lang="en-US" altLang="zh-CN" sz="1200" baseline="-25000">
                <a:solidFill>
                  <a:srgbClr val="0066FF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112" name="Text Box 36"/>
            <p:cNvSpPr txBox="1">
              <a:spLocks noChangeArrowheads="1"/>
            </p:cNvSpPr>
            <p:nvPr/>
          </p:nvSpPr>
          <p:spPr bwMode="auto">
            <a:xfrm>
              <a:off x="10180325" y="4513353"/>
              <a:ext cx="660753" cy="3839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699" tIns="43349" rIns="86699" bIns="43349" numCol="1" anchor="t" anchorCtr="0" compatLnSpc="1"/>
            <a:lstStyle/>
            <a:p>
              <a:pPr defTabSz="866775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600" b="1" err="1"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Regs</a:t>
              </a:r>
              <a:endParaRPr lang="en-US" altLang="zh-CN" sz="1600" b="1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grpSp>
          <p:nvGrpSpPr>
            <p:cNvPr id="113" name="组合 112"/>
            <p:cNvGrpSpPr/>
            <p:nvPr/>
          </p:nvGrpSpPr>
          <p:grpSpPr>
            <a:xfrm>
              <a:off x="9962454" y="5274885"/>
              <a:ext cx="505805" cy="692644"/>
              <a:chOff x="5347918" y="5340113"/>
              <a:chExt cx="505805" cy="692644"/>
            </a:xfrm>
          </p:grpSpPr>
          <p:grpSp>
            <p:nvGrpSpPr>
              <p:cNvPr id="114" name="组合 113"/>
              <p:cNvGrpSpPr/>
              <p:nvPr/>
            </p:nvGrpSpPr>
            <p:grpSpPr>
              <a:xfrm>
                <a:off x="5347918" y="5340113"/>
                <a:ext cx="505805" cy="692644"/>
                <a:chOff x="5347918" y="5340113"/>
                <a:chExt cx="505805" cy="692644"/>
              </a:xfrm>
            </p:grpSpPr>
            <p:sp>
              <p:nvSpPr>
                <p:cNvPr id="117" name="Line 7"/>
                <p:cNvSpPr>
                  <a:spLocks noChangeShapeType="1"/>
                </p:cNvSpPr>
                <p:nvPr/>
              </p:nvSpPr>
              <p:spPr bwMode="auto">
                <a:xfrm rot="16200000">
                  <a:off x="5430627" y="5496955"/>
                  <a:ext cx="313684" cy="0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tailEnd type="triangl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86699" tIns="43349" rIns="86699" bIns="43349" numCol="1" anchor="t" anchorCtr="0" compatLnSpc="1"/>
                <a:lstStyle/>
                <a:p>
                  <a:endParaRPr lang="zh-CN" altLang="en-US" sz="1200">
                    <a:solidFill>
                      <a:schemeClr val="bg2">
                        <a:lumMod val="75000"/>
                      </a:schemeClr>
                    </a:solidFill>
                    <a:latin typeface="Segoe UI Black" panose="020B0A02040204020203" pitchFamily="34" charset="0"/>
                    <a:cs typeface="Segoe UI Black" panose="020B0A02040204020203" pitchFamily="34" charset="0"/>
                  </a:endParaRPr>
                </a:p>
              </p:txBody>
            </p:sp>
            <p:sp>
              <p:nvSpPr>
                <p:cNvPr id="118" name="流程图: 手动操作 117"/>
                <p:cNvSpPr/>
                <p:nvPr/>
              </p:nvSpPr>
              <p:spPr>
                <a:xfrm rot="10800000">
                  <a:off x="5347918" y="5583277"/>
                  <a:ext cx="505805" cy="214765"/>
                </a:xfrm>
                <a:prstGeom prst="flowChartManualOperation">
                  <a:avLst/>
                </a:prstGeom>
                <a:solidFill>
                  <a:schemeClr val="bg1"/>
                </a:solidFill>
                <a:ln w="2222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>
                    <a:latin typeface="Segoe UI Black" panose="020B0A02040204020203" pitchFamily="34" charset="0"/>
                    <a:cs typeface="Segoe UI Black" panose="020B0A02040204020203" pitchFamily="34" charset="0"/>
                  </a:endParaRPr>
                </a:p>
              </p:txBody>
            </p:sp>
            <p:sp>
              <p:nvSpPr>
                <p:cNvPr id="119" name="Line 7"/>
                <p:cNvSpPr>
                  <a:spLocks noChangeShapeType="1"/>
                </p:cNvSpPr>
                <p:nvPr/>
              </p:nvSpPr>
              <p:spPr bwMode="auto">
                <a:xfrm rot="16200000">
                  <a:off x="5392564" y="5915010"/>
                  <a:ext cx="235494" cy="0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tailEnd type="non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86699" tIns="43349" rIns="86699" bIns="43349" numCol="1" anchor="t" anchorCtr="0" compatLnSpc="1"/>
                <a:lstStyle/>
                <a:p>
                  <a:endParaRPr lang="zh-CN" altLang="en-US" sz="1200">
                    <a:solidFill>
                      <a:schemeClr val="bg2">
                        <a:lumMod val="75000"/>
                      </a:schemeClr>
                    </a:solidFill>
                    <a:latin typeface="Segoe UI Black" panose="020B0A02040204020203" pitchFamily="34" charset="0"/>
                    <a:cs typeface="Segoe UI Black" panose="020B0A02040204020203" pitchFamily="34" charset="0"/>
                  </a:endParaRPr>
                </a:p>
              </p:txBody>
            </p:sp>
            <p:sp>
              <p:nvSpPr>
                <p:cNvPr id="120" name="Line 7"/>
                <p:cNvSpPr>
                  <a:spLocks noChangeShapeType="1"/>
                </p:cNvSpPr>
                <p:nvPr/>
              </p:nvSpPr>
              <p:spPr bwMode="auto">
                <a:xfrm rot="16200000">
                  <a:off x="5581064" y="5915010"/>
                  <a:ext cx="235494" cy="0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tailEnd type="non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86699" tIns="43349" rIns="86699" bIns="43349" numCol="1" anchor="t" anchorCtr="0" compatLnSpc="1"/>
                <a:lstStyle/>
                <a:p>
                  <a:endParaRPr lang="zh-CN" altLang="en-US" sz="1200">
                    <a:solidFill>
                      <a:schemeClr val="bg2">
                        <a:lumMod val="75000"/>
                      </a:schemeClr>
                    </a:solidFill>
                    <a:latin typeface="Segoe UI Black" panose="020B0A02040204020203" pitchFamily="34" charset="0"/>
                    <a:cs typeface="Segoe UI Black" panose="020B0A02040204020203" pitchFamily="34" charset="0"/>
                  </a:endParaRPr>
                </a:p>
              </p:txBody>
            </p:sp>
          </p:grpSp>
          <p:sp>
            <p:nvSpPr>
              <p:cNvPr id="115" name="矩形 114"/>
              <p:cNvSpPr/>
              <p:nvPr/>
            </p:nvSpPr>
            <p:spPr>
              <a:xfrm>
                <a:off x="5374512" y="5557244"/>
                <a:ext cx="27764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200"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0</a:t>
                </a:r>
                <a:endParaRPr lang="en-US" altLang="zh-CN" sz="1200"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  <p:sp>
            <p:nvSpPr>
              <p:cNvPr id="116" name="矩形 115"/>
              <p:cNvSpPr/>
              <p:nvPr/>
            </p:nvSpPr>
            <p:spPr>
              <a:xfrm>
                <a:off x="5563998" y="5557244"/>
                <a:ext cx="268022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200"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1</a:t>
                </a:r>
                <a:endParaRPr lang="en-US" altLang="zh-CN" sz="1200"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</p:grpSp>
        <p:grpSp>
          <p:nvGrpSpPr>
            <p:cNvPr id="121" name="组合 120"/>
            <p:cNvGrpSpPr/>
            <p:nvPr/>
          </p:nvGrpSpPr>
          <p:grpSpPr>
            <a:xfrm>
              <a:off x="10512220" y="5269170"/>
              <a:ext cx="505805" cy="692644"/>
              <a:chOff x="5347918" y="5340113"/>
              <a:chExt cx="505805" cy="692644"/>
            </a:xfrm>
          </p:grpSpPr>
          <p:grpSp>
            <p:nvGrpSpPr>
              <p:cNvPr id="122" name="组合 121"/>
              <p:cNvGrpSpPr/>
              <p:nvPr/>
            </p:nvGrpSpPr>
            <p:grpSpPr>
              <a:xfrm>
                <a:off x="5347918" y="5340113"/>
                <a:ext cx="505805" cy="692644"/>
                <a:chOff x="5347918" y="5340113"/>
                <a:chExt cx="505805" cy="692644"/>
              </a:xfrm>
            </p:grpSpPr>
            <p:sp>
              <p:nvSpPr>
                <p:cNvPr id="125" name="Line 7"/>
                <p:cNvSpPr>
                  <a:spLocks noChangeShapeType="1"/>
                </p:cNvSpPr>
                <p:nvPr/>
              </p:nvSpPr>
              <p:spPr bwMode="auto">
                <a:xfrm rot="16200000">
                  <a:off x="5430627" y="5496955"/>
                  <a:ext cx="313684" cy="0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tailEnd type="triangl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86699" tIns="43349" rIns="86699" bIns="43349" numCol="1" anchor="t" anchorCtr="0" compatLnSpc="1"/>
                <a:lstStyle/>
                <a:p>
                  <a:endParaRPr lang="zh-CN" altLang="en-US" sz="1200">
                    <a:solidFill>
                      <a:schemeClr val="bg2">
                        <a:lumMod val="75000"/>
                      </a:schemeClr>
                    </a:solidFill>
                    <a:latin typeface="Segoe UI Black" panose="020B0A02040204020203" pitchFamily="34" charset="0"/>
                    <a:cs typeface="Segoe UI Black" panose="020B0A02040204020203" pitchFamily="34" charset="0"/>
                  </a:endParaRPr>
                </a:p>
              </p:txBody>
            </p:sp>
            <p:sp>
              <p:nvSpPr>
                <p:cNvPr id="126" name="流程图: 手动操作 125"/>
                <p:cNvSpPr/>
                <p:nvPr/>
              </p:nvSpPr>
              <p:spPr>
                <a:xfrm rot="10800000">
                  <a:off x="5347918" y="5583277"/>
                  <a:ext cx="505805" cy="214765"/>
                </a:xfrm>
                <a:prstGeom prst="flowChartManualOperation">
                  <a:avLst/>
                </a:prstGeom>
                <a:solidFill>
                  <a:schemeClr val="bg1"/>
                </a:solidFill>
                <a:ln w="2222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>
                    <a:latin typeface="Segoe UI Black" panose="020B0A02040204020203" pitchFamily="34" charset="0"/>
                    <a:cs typeface="Segoe UI Black" panose="020B0A02040204020203" pitchFamily="34" charset="0"/>
                  </a:endParaRPr>
                </a:p>
              </p:txBody>
            </p:sp>
            <p:sp>
              <p:nvSpPr>
                <p:cNvPr id="127" name="Line 7"/>
                <p:cNvSpPr>
                  <a:spLocks noChangeShapeType="1"/>
                </p:cNvSpPr>
                <p:nvPr/>
              </p:nvSpPr>
              <p:spPr bwMode="auto">
                <a:xfrm rot="16200000">
                  <a:off x="5451532" y="5856042"/>
                  <a:ext cx="117557" cy="0"/>
                </a:xfrm>
                <a:prstGeom prst="line">
                  <a:avLst/>
                </a:prstGeom>
                <a:noFill/>
                <a:ln w="19050" cap="sq">
                  <a:solidFill>
                    <a:srgbClr val="000000"/>
                  </a:solidFill>
                  <a:miter lim="800000"/>
                  <a:tailEnd type="non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86699" tIns="43349" rIns="86699" bIns="43349" numCol="1" anchor="t" anchorCtr="0" compatLnSpc="1"/>
                <a:lstStyle/>
                <a:p>
                  <a:endParaRPr lang="zh-CN" altLang="en-US" sz="1200">
                    <a:solidFill>
                      <a:schemeClr val="bg2">
                        <a:lumMod val="75000"/>
                      </a:schemeClr>
                    </a:solidFill>
                    <a:latin typeface="Segoe UI Black" panose="020B0A02040204020203" pitchFamily="34" charset="0"/>
                    <a:cs typeface="Segoe UI Black" panose="020B0A02040204020203" pitchFamily="34" charset="0"/>
                  </a:endParaRPr>
                </a:p>
              </p:txBody>
            </p:sp>
            <p:sp>
              <p:nvSpPr>
                <p:cNvPr id="128" name="Line 7"/>
                <p:cNvSpPr>
                  <a:spLocks noChangeShapeType="1"/>
                </p:cNvSpPr>
                <p:nvPr/>
              </p:nvSpPr>
              <p:spPr bwMode="auto">
                <a:xfrm rot="16200000">
                  <a:off x="5581064" y="5915010"/>
                  <a:ext cx="235494" cy="0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tailEnd type="non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86699" tIns="43349" rIns="86699" bIns="43349" numCol="1" anchor="t" anchorCtr="0" compatLnSpc="1"/>
                <a:lstStyle/>
                <a:p>
                  <a:endParaRPr lang="zh-CN" altLang="en-US" sz="1200">
                    <a:solidFill>
                      <a:schemeClr val="bg2">
                        <a:lumMod val="75000"/>
                      </a:schemeClr>
                    </a:solidFill>
                    <a:latin typeface="Segoe UI Black" panose="020B0A02040204020203" pitchFamily="34" charset="0"/>
                    <a:cs typeface="Segoe UI Black" panose="020B0A02040204020203" pitchFamily="34" charset="0"/>
                  </a:endParaRPr>
                </a:p>
              </p:txBody>
            </p:sp>
          </p:grpSp>
          <p:sp>
            <p:nvSpPr>
              <p:cNvPr id="123" name="矩形 122"/>
              <p:cNvSpPr/>
              <p:nvPr/>
            </p:nvSpPr>
            <p:spPr>
              <a:xfrm>
                <a:off x="5374512" y="5547719"/>
                <a:ext cx="27764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200"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0</a:t>
                </a:r>
                <a:endParaRPr lang="en-US" altLang="zh-CN" sz="1200"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  <p:sp>
            <p:nvSpPr>
              <p:cNvPr id="124" name="矩形 123"/>
              <p:cNvSpPr/>
              <p:nvPr/>
            </p:nvSpPr>
            <p:spPr>
              <a:xfrm>
                <a:off x="5563998" y="5547719"/>
                <a:ext cx="268022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200"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1</a:t>
                </a:r>
                <a:endParaRPr lang="en-US" altLang="zh-CN" sz="1200"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</p:grpSp>
        <p:sp>
          <p:nvSpPr>
            <p:cNvPr id="129" name="Text Box 36"/>
            <p:cNvSpPr txBox="1">
              <a:spLocks noChangeArrowheads="1"/>
            </p:cNvSpPr>
            <p:nvPr/>
          </p:nvSpPr>
          <p:spPr bwMode="auto">
            <a:xfrm>
              <a:off x="9949897" y="5879119"/>
              <a:ext cx="411201" cy="3839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699" tIns="43349" rIns="86699" bIns="43349" numCol="1" anchor="t" anchorCtr="0" compatLnSpc="1"/>
            <a:lstStyle/>
            <a:p>
              <a:pPr defTabSz="866775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400" err="1"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rs</a:t>
              </a:r>
              <a:endParaRPr lang="en-US" altLang="zh-CN" sz="3600" baseline="-2500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130" name="Text Box 36"/>
            <p:cNvSpPr txBox="1">
              <a:spLocks noChangeArrowheads="1"/>
            </p:cNvSpPr>
            <p:nvPr/>
          </p:nvSpPr>
          <p:spPr bwMode="auto">
            <a:xfrm>
              <a:off x="10678866" y="5878728"/>
              <a:ext cx="511896" cy="3839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699" tIns="43349" rIns="86699" bIns="43349" numCol="1" anchor="t" anchorCtr="0" compatLnSpc="1"/>
            <a:lstStyle/>
            <a:p>
              <a:pPr defTabSz="866775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400" err="1"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rd</a:t>
              </a:r>
              <a:endParaRPr lang="en-US" altLang="zh-CN" sz="3600" baseline="-2500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131" name="Line 7"/>
            <p:cNvSpPr>
              <a:spLocks noChangeShapeType="1"/>
            </p:cNvSpPr>
            <p:nvPr/>
          </p:nvSpPr>
          <p:spPr bwMode="auto">
            <a:xfrm rot="10800000" flipH="1">
              <a:off x="10313348" y="5843877"/>
              <a:ext cx="359816" cy="0"/>
            </a:xfrm>
            <a:prstGeom prst="line">
              <a:avLst/>
            </a:prstGeom>
            <a:noFill/>
            <a:ln w="19050" cap="sq">
              <a:solidFill>
                <a:srgbClr val="000000"/>
              </a:solidFill>
              <a:miter lim="800000"/>
              <a:headEnd type="oval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6699" tIns="43349" rIns="86699" bIns="43349" numCol="1" anchor="t" anchorCtr="0" compatLnSpc="1"/>
            <a:lstStyle/>
            <a:p>
              <a:endParaRPr lang="zh-CN" altLang="en-US" sz="1200">
                <a:solidFill>
                  <a:schemeClr val="bg2">
                    <a:lumMod val="75000"/>
                  </a:schemeClr>
                </a:solidFill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132" name="Text Box 36"/>
            <p:cNvSpPr txBox="1">
              <a:spLocks noChangeArrowheads="1"/>
            </p:cNvSpPr>
            <p:nvPr/>
          </p:nvSpPr>
          <p:spPr bwMode="auto">
            <a:xfrm>
              <a:off x="10178534" y="5879119"/>
              <a:ext cx="411201" cy="3839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699" tIns="43349" rIns="86699" bIns="43349" numCol="1" anchor="t" anchorCtr="0" compatLnSpc="1"/>
            <a:lstStyle/>
            <a:p>
              <a:pPr defTabSz="866775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400" err="1"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rt</a:t>
              </a:r>
              <a:endParaRPr lang="en-US" altLang="zh-CN" sz="3600" baseline="-2500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</p:grpSp>
      <p:grpSp>
        <p:nvGrpSpPr>
          <p:cNvPr id="207" name="组合 206"/>
          <p:cNvGrpSpPr/>
          <p:nvPr/>
        </p:nvGrpSpPr>
        <p:grpSpPr>
          <a:xfrm>
            <a:off x="9702285" y="2584710"/>
            <a:ext cx="602150" cy="725137"/>
            <a:chOff x="9702285" y="2584710"/>
            <a:chExt cx="602150" cy="725137"/>
          </a:xfrm>
        </p:grpSpPr>
        <p:sp>
          <p:nvSpPr>
            <p:cNvPr id="140" name="Rectangle 104"/>
            <p:cNvSpPr>
              <a:spLocks noChangeArrowheads="1"/>
            </p:cNvSpPr>
            <p:nvPr/>
          </p:nvSpPr>
          <p:spPr bwMode="auto">
            <a:xfrm>
              <a:off x="9702285" y="2584710"/>
              <a:ext cx="602150" cy="404590"/>
            </a:xfrm>
            <a:prstGeom prst="rect">
              <a:avLst/>
            </a:prstGeom>
            <a:solidFill>
              <a:srgbClr val="FF0000"/>
            </a:solidFill>
            <a:ln w="28575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b="1">
                  <a:solidFill>
                    <a:schemeClr val="bg1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ID</a:t>
              </a:r>
              <a:endParaRPr lang="en-US" altLang="zh-CN" sz="1400" b="1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142" name="Line 7"/>
            <p:cNvSpPr>
              <a:spLocks noChangeShapeType="1"/>
            </p:cNvSpPr>
            <p:nvPr/>
          </p:nvSpPr>
          <p:spPr bwMode="auto">
            <a:xfrm rot="16200000">
              <a:off x="9926093" y="3154672"/>
              <a:ext cx="310350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6699" tIns="43349" rIns="86699" bIns="43349" numCol="1" anchor="t" anchorCtr="0" compatLnSpc="1"/>
            <a:lstStyle/>
            <a:p>
              <a:endParaRPr lang="zh-CN" altLang="en-US" sz="1200"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</p:grpSp>
      <p:grpSp>
        <p:nvGrpSpPr>
          <p:cNvPr id="209" name="组合 208"/>
          <p:cNvGrpSpPr/>
          <p:nvPr/>
        </p:nvGrpSpPr>
        <p:grpSpPr>
          <a:xfrm>
            <a:off x="9708801" y="1700541"/>
            <a:ext cx="2096515" cy="882231"/>
            <a:chOff x="9708801" y="1700541"/>
            <a:chExt cx="2096515" cy="882231"/>
          </a:xfrm>
        </p:grpSpPr>
        <p:cxnSp>
          <p:nvCxnSpPr>
            <p:cNvPr id="134" name="直接箭头连接符 133"/>
            <p:cNvCxnSpPr/>
            <p:nvPr/>
          </p:nvCxnSpPr>
          <p:spPr>
            <a:xfrm flipH="1">
              <a:off x="11280161" y="2118661"/>
              <a:ext cx="312595" cy="0"/>
            </a:xfrm>
            <a:prstGeom prst="straightConnector1">
              <a:avLst/>
            </a:prstGeom>
            <a:noFill/>
            <a:ln w="19050">
              <a:solidFill>
                <a:srgbClr val="000000"/>
              </a:solidFill>
              <a:rou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37" name="直接箭头连接符 136"/>
            <p:cNvCxnSpPr/>
            <p:nvPr/>
          </p:nvCxnSpPr>
          <p:spPr>
            <a:xfrm flipH="1">
              <a:off x="11280161" y="1950267"/>
              <a:ext cx="312595" cy="0"/>
            </a:xfrm>
            <a:prstGeom prst="straightConnector1">
              <a:avLst/>
            </a:prstGeom>
            <a:noFill/>
            <a:ln w="19050">
              <a:solidFill>
                <a:srgbClr val="000000"/>
              </a:solidFill>
              <a:rou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208" name="组合 207"/>
            <p:cNvGrpSpPr/>
            <p:nvPr/>
          </p:nvGrpSpPr>
          <p:grpSpPr>
            <a:xfrm>
              <a:off x="9708801" y="1852716"/>
              <a:ext cx="1550065" cy="730056"/>
              <a:chOff x="9708801" y="1852716"/>
              <a:chExt cx="1550065" cy="730056"/>
            </a:xfrm>
          </p:grpSpPr>
          <p:sp>
            <p:nvSpPr>
              <p:cNvPr id="141" name="Rectangle 104"/>
              <p:cNvSpPr>
                <a:spLocks noChangeArrowheads="1"/>
              </p:cNvSpPr>
              <p:nvPr/>
            </p:nvSpPr>
            <p:spPr bwMode="auto">
              <a:xfrm>
                <a:off x="9708801" y="1852716"/>
                <a:ext cx="1550065" cy="404590"/>
              </a:xfrm>
              <a:prstGeom prst="rect">
                <a:avLst/>
              </a:prstGeom>
              <a:solidFill>
                <a:srgbClr val="FF0000"/>
              </a:solidFill>
              <a:ln w="28575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200" b="1">
                    <a:solidFill>
                      <a:schemeClr val="bg1"/>
                    </a:solidFill>
                    <a:latin typeface="Segoe UI Black" panose="020B0A02040204020203" pitchFamily="34" charset="0"/>
                    <a:ea typeface="微软雅黑" panose="020B0503020204020204" pitchFamily="34" charset="-122"/>
                    <a:cs typeface="Segoe UI Black" panose="020B0A02040204020203" pitchFamily="34" charset="0"/>
                  </a:rPr>
                  <a:t>操作控制器</a:t>
                </a:r>
                <a:endParaRPr lang="en-US" altLang="zh-CN" sz="1200" b="1">
                  <a:solidFill>
                    <a:schemeClr val="bg1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  <p:sp>
            <p:nvSpPr>
              <p:cNvPr id="143" name="Line 7"/>
              <p:cNvSpPr>
                <a:spLocks noChangeShapeType="1"/>
              </p:cNvSpPr>
              <p:nvPr/>
            </p:nvSpPr>
            <p:spPr bwMode="auto">
              <a:xfrm rot="16200000">
                <a:off x="9848185" y="2427597"/>
                <a:ext cx="310350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tailEnd type="triangl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86699" tIns="43349" rIns="86699" bIns="43349" numCol="1" anchor="t" anchorCtr="0" compatLnSpc="1"/>
              <a:lstStyle/>
              <a:p>
                <a:endParaRPr lang="zh-CN" altLang="en-US" sz="1200">
                  <a:latin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</p:grpSp>
        <p:sp>
          <p:nvSpPr>
            <p:cNvPr id="144" name="Text Box 36"/>
            <p:cNvSpPr txBox="1">
              <a:spLocks noChangeArrowheads="1"/>
            </p:cNvSpPr>
            <p:nvPr/>
          </p:nvSpPr>
          <p:spPr bwMode="auto">
            <a:xfrm>
              <a:off x="11372433" y="2107936"/>
              <a:ext cx="432883" cy="1876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43349" rIns="0" bIns="43349" numCol="1" anchor="t" anchorCtr="0" compatLnSpc="1"/>
            <a:lstStyle/>
            <a:p>
              <a:pPr algn="ctr" defTabSz="866775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100"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状态</a:t>
              </a:r>
              <a:endParaRPr lang="en-US" altLang="zh-CN" sz="2800" baseline="-2500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145" name="Text Box 36"/>
            <p:cNvSpPr txBox="1">
              <a:spLocks noChangeArrowheads="1"/>
            </p:cNvSpPr>
            <p:nvPr/>
          </p:nvSpPr>
          <p:spPr bwMode="auto">
            <a:xfrm>
              <a:off x="11402874" y="1700541"/>
              <a:ext cx="356995" cy="2303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43349" rIns="0" bIns="43349" numCol="1" anchor="t" anchorCtr="0" compatLnSpc="1"/>
            <a:lstStyle/>
            <a:p>
              <a:pPr algn="ctr" defTabSz="866775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100"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中断</a:t>
              </a:r>
              <a:endParaRPr lang="en-US" altLang="zh-CN" sz="2800" baseline="-2500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</p:grpSp>
      <p:grpSp>
        <p:nvGrpSpPr>
          <p:cNvPr id="160" name="组合 159"/>
          <p:cNvGrpSpPr/>
          <p:nvPr/>
        </p:nvGrpSpPr>
        <p:grpSpPr>
          <a:xfrm>
            <a:off x="6780845" y="5872349"/>
            <a:ext cx="2233022" cy="288842"/>
            <a:chOff x="6780845" y="5872349"/>
            <a:chExt cx="2233022" cy="288842"/>
          </a:xfrm>
        </p:grpSpPr>
        <p:grpSp>
          <p:nvGrpSpPr>
            <p:cNvPr id="147" name="组合 146"/>
            <p:cNvGrpSpPr/>
            <p:nvPr/>
          </p:nvGrpSpPr>
          <p:grpSpPr>
            <a:xfrm>
              <a:off x="6780845" y="5875237"/>
              <a:ext cx="1152066" cy="285953"/>
              <a:chOff x="7540919" y="6325045"/>
              <a:chExt cx="1215070" cy="301591"/>
            </a:xfrm>
          </p:grpSpPr>
          <p:sp>
            <p:nvSpPr>
              <p:cNvPr id="148" name="Line 7"/>
              <p:cNvSpPr>
                <a:spLocks noChangeShapeType="1"/>
              </p:cNvSpPr>
              <p:nvPr/>
            </p:nvSpPr>
            <p:spPr bwMode="auto">
              <a:xfrm>
                <a:off x="7540919" y="6469122"/>
                <a:ext cx="529993" cy="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tailEnd type="triangl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86699" tIns="43349" rIns="86699" bIns="43349" numCol="1" anchor="t" anchorCtr="0" compatLnSpc="1"/>
              <a:lstStyle/>
              <a:p>
                <a:endParaRPr lang="zh-CN" altLang="en-US" sz="379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49" name="Text Box 5"/>
              <p:cNvSpPr txBox="1">
                <a:spLocks noChangeArrowheads="1"/>
              </p:cNvSpPr>
              <p:nvPr/>
            </p:nvSpPr>
            <p:spPr bwMode="auto">
              <a:xfrm>
                <a:off x="8044768" y="6325045"/>
                <a:ext cx="711221" cy="3015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6699" tIns="43349" rIns="86699" bIns="43349" numCol="1" anchor="t" anchorCtr="0" compatLnSpc="1"/>
              <a:lstStyle/>
              <a:p>
                <a:pPr defTabSz="866775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zh-CN" altLang="zh-CN" sz="1200" b="1">
                    <a:latin typeface="Segoe UI" panose="020B0502040204020203" pitchFamily="34" charset="0"/>
                    <a:ea typeface="宋体" panose="02010600030101010101" pitchFamily="2" charset="-122"/>
                    <a:cs typeface="Segoe UI" panose="020B0502040204020203" pitchFamily="34" charset="0"/>
                  </a:rPr>
                  <a:t>数据流</a:t>
                </a:r>
                <a:endParaRPr lang="zh-CN" altLang="zh-CN" sz="3200" b="1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150" name="组合 149"/>
            <p:cNvGrpSpPr/>
            <p:nvPr/>
          </p:nvGrpSpPr>
          <p:grpSpPr>
            <a:xfrm>
              <a:off x="7872465" y="5872349"/>
              <a:ext cx="1141402" cy="288842"/>
              <a:chOff x="9288331" y="6321059"/>
              <a:chExt cx="1701568" cy="304638"/>
            </a:xfrm>
          </p:grpSpPr>
          <p:sp>
            <p:nvSpPr>
              <p:cNvPr id="151" name="Line 6"/>
              <p:cNvSpPr>
                <a:spLocks noChangeShapeType="1"/>
              </p:cNvSpPr>
              <p:nvPr/>
            </p:nvSpPr>
            <p:spPr bwMode="auto">
              <a:xfrm>
                <a:off x="9288331" y="6469641"/>
                <a:ext cx="707359" cy="0"/>
              </a:xfrm>
              <a:prstGeom prst="line">
                <a:avLst/>
              </a:prstGeom>
              <a:noFill/>
              <a:ln w="12700">
                <a:solidFill>
                  <a:srgbClr val="0066FF"/>
                </a:solidFill>
                <a:round/>
                <a:headEnd w="lg" len="lg"/>
                <a:tailEnd type="stealth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86699" tIns="43349" rIns="86699" bIns="43349" numCol="1" anchor="t" anchorCtr="0" compatLnSpc="1"/>
              <a:lstStyle/>
              <a:p>
                <a:endParaRPr lang="zh-CN" altLang="en-US" sz="379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52" name="Text Box 4"/>
              <p:cNvSpPr txBox="1">
                <a:spLocks noChangeArrowheads="1"/>
              </p:cNvSpPr>
              <p:nvPr/>
            </p:nvSpPr>
            <p:spPr bwMode="auto">
              <a:xfrm>
                <a:off x="9962071" y="6321059"/>
                <a:ext cx="1027828" cy="3046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6699" tIns="43349" rIns="86699" bIns="43349" numCol="1" anchor="t" anchorCtr="0" compatLnSpc="1"/>
              <a:lstStyle/>
              <a:p>
                <a:pPr defTabSz="866775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zh-CN" altLang="zh-CN" sz="1200" b="1">
                    <a:solidFill>
                      <a:srgbClr val="0066FF"/>
                    </a:solidFill>
                    <a:latin typeface="Segoe UI" panose="020B0502040204020203" pitchFamily="34" charset="0"/>
                    <a:ea typeface="宋体" panose="02010600030101010101" pitchFamily="2" charset="-122"/>
                    <a:cs typeface="Segoe UI" panose="020B0502040204020203" pitchFamily="34" charset="0"/>
                  </a:rPr>
                  <a:t>控制流</a:t>
                </a:r>
                <a:endParaRPr lang="zh-CN" altLang="zh-CN" sz="3200" b="1">
                  <a:solidFill>
                    <a:srgbClr val="0066F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grpSp>
        <p:nvGrpSpPr>
          <p:cNvPr id="241" name="组合 240"/>
          <p:cNvGrpSpPr/>
          <p:nvPr/>
        </p:nvGrpSpPr>
        <p:grpSpPr>
          <a:xfrm>
            <a:off x="5884534" y="3678569"/>
            <a:ext cx="3263895" cy="2085059"/>
            <a:chOff x="5884534" y="3678569"/>
            <a:chExt cx="3263895" cy="2085059"/>
          </a:xfrm>
        </p:grpSpPr>
        <p:sp>
          <p:nvSpPr>
            <p:cNvPr id="240" name="任意多边形 239"/>
            <p:cNvSpPr/>
            <p:nvPr/>
          </p:nvSpPr>
          <p:spPr>
            <a:xfrm rot="10800000">
              <a:off x="6900832" y="4405998"/>
              <a:ext cx="1285607" cy="456406"/>
            </a:xfrm>
            <a:custGeom>
              <a:avLst/>
              <a:gdLst>
                <a:gd name="connsiteX0" fmla="*/ 1285607 w 1285607"/>
                <a:gd name="connsiteY0" fmla="*/ 456406 h 456406"/>
                <a:gd name="connsiteX1" fmla="*/ 734578 w 1285607"/>
                <a:gd name="connsiteY1" fmla="*/ 456406 h 456406"/>
                <a:gd name="connsiteX2" fmla="*/ 642803 w 1285607"/>
                <a:gd name="connsiteY2" fmla="*/ 344736 h 456406"/>
                <a:gd name="connsiteX3" fmla="*/ 551028 w 1285607"/>
                <a:gd name="connsiteY3" fmla="*/ 456406 h 456406"/>
                <a:gd name="connsiteX4" fmla="*/ 0 w 1285607"/>
                <a:gd name="connsiteY4" fmla="*/ 456406 h 456406"/>
                <a:gd name="connsiteX5" fmla="*/ 437954 w 1285607"/>
                <a:gd name="connsiteY5" fmla="*/ 0 h 456406"/>
                <a:gd name="connsiteX6" fmla="*/ 847653 w 1285607"/>
                <a:gd name="connsiteY6" fmla="*/ 0 h 456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85607" h="456406">
                  <a:moveTo>
                    <a:pt x="1285607" y="456406"/>
                  </a:moveTo>
                  <a:lnTo>
                    <a:pt x="734578" y="456406"/>
                  </a:lnTo>
                  <a:lnTo>
                    <a:pt x="642803" y="344736"/>
                  </a:lnTo>
                  <a:lnTo>
                    <a:pt x="551028" y="456406"/>
                  </a:lnTo>
                  <a:lnTo>
                    <a:pt x="0" y="456406"/>
                  </a:lnTo>
                  <a:lnTo>
                    <a:pt x="437954" y="0"/>
                  </a:lnTo>
                  <a:lnTo>
                    <a:pt x="847653" y="0"/>
                  </a:lnTo>
                  <a:close/>
                </a:path>
              </a:pathLst>
            </a:custGeom>
            <a:solidFill>
              <a:srgbClr val="ED7D31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1200">
                <a:solidFill>
                  <a:schemeClr val="tx1"/>
                </a:solidFill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grpSp>
          <p:nvGrpSpPr>
            <p:cNvPr id="159" name="组合 158"/>
            <p:cNvGrpSpPr/>
            <p:nvPr/>
          </p:nvGrpSpPr>
          <p:grpSpPr>
            <a:xfrm>
              <a:off x="5884534" y="3678569"/>
              <a:ext cx="3263895" cy="2085059"/>
              <a:chOff x="5884534" y="3678569"/>
              <a:chExt cx="3263895" cy="2085059"/>
            </a:xfrm>
          </p:grpSpPr>
          <p:grpSp>
            <p:nvGrpSpPr>
              <p:cNvPr id="158" name="组合 157"/>
              <p:cNvGrpSpPr/>
              <p:nvPr/>
            </p:nvGrpSpPr>
            <p:grpSpPr>
              <a:xfrm>
                <a:off x="5884534" y="3860383"/>
                <a:ext cx="3263895" cy="1903245"/>
                <a:chOff x="5884534" y="3860383"/>
                <a:chExt cx="3263895" cy="1903245"/>
              </a:xfrm>
            </p:grpSpPr>
            <p:sp>
              <p:nvSpPr>
                <p:cNvPr id="138" name="Text Box 36"/>
                <p:cNvSpPr txBox="1">
                  <a:spLocks noChangeArrowheads="1"/>
                </p:cNvSpPr>
                <p:nvPr/>
              </p:nvSpPr>
              <p:spPr bwMode="auto">
                <a:xfrm>
                  <a:off x="6503847" y="4657689"/>
                  <a:ext cx="757437" cy="23442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86699" tIns="43349" rIns="86699" bIns="43349" numCol="1" anchor="t" anchorCtr="0" compatLnSpc="1"/>
                <a:lstStyle/>
                <a:p>
                  <a:pPr defTabSz="866775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zh-CN" altLang="en-US" sz="1100" b="1">
                      <a:latin typeface="Segoe UI Black" panose="020B0A02040204020203" pitchFamily="34" charset="0"/>
                      <a:ea typeface="Segoe UI Black" panose="020B0A02040204020203" pitchFamily="34" charset="0"/>
                      <a:cs typeface="Segoe UI Black" panose="020B0A02040204020203" pitchFamily="34" charset="0"/>
                    </a:rPr>
                    <a:t>运算标志</a:t>
                  </a:r>
                  <a:endParaRPr lang="en-US" altLang="zh-CN" sz="1100" b="1" baseline="-25000"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endParaRPr>
                </a:p>
              </p:txBody>
            </p:sp>
            <p:grpSp>
              <p:nvGrpSpPr>
                <p:cNvPr id="157" name="组合 156"/>
                <p:cNvGrpSpPr/>
                <p:nvPr/>
              </p:nvGrpSpPr>
              <p:grpSpPr>
                <a:xfrm>
                  <a:off x="5884534" y="3860383"/>
                  <a:ext cx="3263895" cy="1903245"/>
                  <a:chOff x="5884534" y="3860383"/>
                  <a:chExt cx="3263895" cy="1903245"/>
                </a:xfrm>
              </p:grpSpPr>
              <p:grpSp>
                <p:nvGrpSpPr>
                  <p:cNvPr id="27" name="组合 26"/>
                  <p:cNvGrpSpPr/>
                  <p:nvPr/>
                </p:nvGrpSpPr>
                <p:grpSpPr>
                  <a:xfrm>
                    <a:off x="6400895" y="3860383"/>
                    <a:ext cx="2747534" cy="1903245"/>
                    <a:chOff x="6608302" y="4136717"/>
                    <a:chExt cx="2897788" cy="2007329"/>
                  </a:xfrm>
                </p:grpSpPr>
                <p:cxnSp>
                  <p:nvCxnSpPr>
                    <p:cNvPr id="28" name="直接箭头连接符 27"/>
                    <p:cNvCxnSpPr/>
                    <p:nvPr/>
                  </p:nvCxnSpPr>
                  <p:spPr>
                    <a:xfrm>
                      <a:off x="7042434" y="5749795"/>
                      <a:ext cx="544260" cy="0"/>
                    </a:xfrm>
                    <a:prstGeom prst="straightConnector1">
                      <a:avLst/>
                    </a:prstGeom>
                    <a:noFill/>
                    <a:ln w="12700">
                      <a:solidFill>
                        <a:srgbClr val="0066FF"/>
                      </a:solidFill>
                      <a:round/>
                      <a:headEnd w="lg" len="lg"/>
                      <a:tailEnd type="stealth" w="lg" len="lg"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</p:cxnSp>
                <p:grpSp>
                  <p:nvGrpSpPr>
                    <p:cNvPr id="29" name="组合 28"/>
                    <p:cNvGrpSpPr/>
                    <p:nvPr/>
                  </p:nvGrpSpPr>
                  <p:grpSpPr>
                    <a:xfrm>
                      <a:off x="6899083" y="4150680"/>
                      <a:ext cx="2039712" cy="942122"/>
                      <a:chOff x="5286697" y="3767069"/>
                      <a:chExt cx="2039712" cy="942122"/>
                    </a:xfrm>
                  </p:grpSpPr>
                  <p:cxnSp>
                    <p:nvCxnSpPr>
                      <p:cNvPr id="52" name="直接箭头连接符 51"/>
                      <p:cNvCxnSpPr/>
                      <p:nvPr/>
                    </p:nvCxnSpPr>
                    <p:spPr>
                      <a:xfrm>
                        <a:off x="5286697" y="3767069"/>
                        <a:ext cx="393642" cy="0"/>
                      </a:xfrm>
                      <a:prstGeom prst="straightConnector1">
                        <a:avLst/>
                      </a:prstGeom>
                      <a:noFill/>
                      <a:ln w="12700">
                        <a:solidFill>
                          <a:srgbClr val="0066FF"/>
                        </a:solidFill>
                        <a:round/>
                        <a:headEnd w="lg" len="lg"/>
                        <a:tailEnd type="stealth" w="lg" len="lg"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53" name="直接箭头连接符 52"/>
                      <p:cNvCxnSpPr/>
                      <p:nvPr/>
                    </p:nvCxnSpPr>
                    <p:spPr>
                      <a:xfrm flipH="1">
                        <a:off x="6782149" y="4451527"/>
                        <a:ext cx="544260" cy="0"/>
                      </a:xfrm>
                      <a:prstGeom prst="straightConnector1">
                        <a:avLst/>
                      </a:prstGeom>
                      <a:noFill/>
                      <a:ln w="12700">
                        <a:solidFill>
                          <a:srgbClr val="0066FF"/>
                        </a:solidFill>
                        <a:round/>
                        <a:headEnd w="lg" len="lg"/>
                        <a:tailEnd type="stealth" w="lg" len="lg"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54" name="直接箭头连接符 53"/>
                      <p:cNvCxnSpPr/>
                      <p:nvPr/>
                    </p:nvCxnSpPr>
                    <p:spPr>
                      <a:xfrm flipH="1">
                        <a:off x="6645376" y="4580310"/>
                        <a:ext cx="544260" cy="0"/>
                      </a:xfrm>
                      <a:prstGeom prst="straightConnector1">
                        <a:avLst/>
                      </a:prstGeom>
                      <a:noFill/>
                      <a:ln w="12700">
                        <a:solidFill>
                          <a:srgbClr val="0066FF"/>
                        </a:solidFill>
                        <a:round/>
                        <a:headEnd w="lg" len="lg"/>
                        <a:tailEnd type="stealth" w="lg" len="lg"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55" name="直接箭头连接符 54"/>
                      <p:cNvCxnSpPr/>
                      <p:nvPr/>
                    </p:nvCxnSpPr>
                    <p:spPr>
                      <a:xfrm flipH="1">
                        <a:off x="6528464" y="4709191"/>
                        <a:ext cx="544260" cy="0"/>
                      </a:xfrm>
                      <a:prstGeom prst="straightConnector1">
                        <a:avLst/>
                      </a:prstGeom>
                      <a:noFill/>
                      <a:ln w="12700">
                        <a:solidFill>
                          <a:srgbClr val="0066FF"/>
                        </a:solidFill>
                        <a:round/>
                        <a:headEnd w="lg" len="lg"/>
                        <a:tailEnd type="stealth" w="lg" len="lg"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</p:grpSp>
                <p:sp>
                  <p:nvSpPr>
                    <p:cNvPr id="30" name="Text Box 123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8882955" y="4671687"/>
                      <a:ext cx="623135" cy="467207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86699" tIns="43349" rIns="86699" bIns="43349" numCol="1" anchor="t" anchorCtr="0" compatLnSpc="1"/>
                    <a:lstStyle/>
                    <a:p>
                      <a:pPr defTabSz="866775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>
                          <a:solidFill>
                            <a:srgbClr val="0066FF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Segoe UI Black" panose="020B0A02040204020203" pitchFamily="34" charset="0"/>
                        </a:rPr>
                        <a:t>+4</a:t>
                      </a:r>
                      <a:endParaRPr lang="en-US" altLang="zh-CN" sz="1200">
                        <a:solidFill>
                          <a:srgbClr val="0066FF"/>
                        </a:solidFill>
                        <a:latin typeface="Segoe UI Black" panose="020B0A02040204020203" pitchFamily="34" charset="0"/>
                        <a:ea typeface="Segoe UI Black" panose="020B0A02040204020203" pitchFamily="34" charset="0"/>
                        <a:cs typeface="Segoe UI Black" panose="020B0A02040204020203" pitchFamily="34" charset="0"/>
                      </a:endParaRPr>
                    </a:p>
                  </p:txBody>
                </p:sp>
                <p:grpSp>
                  <p:nvGrpSpPr>
                    <p:cNvPr id="31" name="组合 30"/>
                    <p:cNvGrpSpPr/>
                    <p:nvPr/>
                  </p:nvGrpSpPr>
                  <p:grpSpPr>
                    <a:xfrm>
                      <a:off x="6608302" y="4136717"/>
                      <a:ext cx="2860143" cy="1826436"/>
                      <a:chOff x="6608302" y="4136717"/>
                      <a:chExt cx="2860143" cy="1826436"/>
                    </a:xfrm>
                  </p:grpSpPr>
                  <p:cxnSp>
                    <p:nvCxnSpPr>
                      <p:cNvPr id="41" name="直接连接符 40"/>
                      <p:cNvCxnSpPr/>
                      <p:nvPr/>
                    </p:nvCxnSpPr>
                    <p:spPr>
                      <a:xfrm>
                        <a:off x="7515743" y="4343101"/>
                        <a:ext cx="0" cy="361550"/>
                      </a:xfrm>
                      <a:prstGeom prst="line">
                        <a:avLst/>
                      </a:prstGeom>
                      <a:noFill/>
                      <a:ln w="19050">
                        <a:solidFill>
                          <a:srgbClr val="000000"/>
                        </a:solidFill>
                        <a:round/>
                        <a:tailEnd type="triangle" w="lg" len="lg"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sp>
                    <p:nvSpPr>
                      <p:cNvPr id="38" name="矩形 37"/>
                      <p:cNvSpPr/>
                      <p:nvPr/>
                    </p:nvSpPr>
                    <p:spPr>
                      <a:xfrm>
                        <a:off x="7497946" y="4825396"/>
                        <a:ext cx="634338" cy="357069"/>
                      </a:xfrm>
                      <a:prstGeom prst="rect">
                        <a:avLst/>
                      </a:prstGeom>
                    </p:spPr>
                    <p:txBody>
                      <a:bodyPr wrap="none">
                        <a:spAutoFit/>
                      </a:bodyPr>
                      <a:lstStyle/>
                      <a:p>
                        <a:r>
                          <a:rPr lang="en-US" altLang="zh-CN" sz="1600" b="1">
                            <a:solidFill>
                              <a:schemeClr val="bg1"/>
                            </a:solidFill>
                            <a:latin typeface="Segoe UI Black" panose="020B0A02040204020203" pitchFamily="34" charset="0"/>
                            <a:ea typeface="Segoe UI Black" panose="020B0A02040204020203" pitchFamily="34" charset="0"/>
                            <a:cs typeface="Segoe UI Black" panose="020B0A02040204020203" pitchFamily="34" charset="0"/>
                          </a:rPr>
                          <a:t>ALU</a:t>
                        </a:r>
                        <a:endParaRPr lang="zh-CN" altLang="en-US" sz="1600" b="1">
                          <a:solidFill>
                            <a:schemeClr val="bg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Segoe UI Black" panose="020B0A02040204020203" pitchFamily="34" charset="0"/>
                        </a:endParaRPr>
                      </a:p>
                    </p:txBody>
                  </p:sp>
                  <p:cxnSp>
                    <p:nvCxnSpPr>
                      <p:cNvPr id="39" name="直接连接符 38"/>
                      <p:cNvCxnSpPr>
                        <a:stCxn id="46" idx="3"/>
                      </p:cNvCxnSpPr>
                      <p:nvPr/>
                    </p:nvCxnSpPr>
                    <p:spPr>
                      <a:xfrm>
                        <a:off x="8013720" y="5749795"/>
                        <a:ext cx="1454725" cy="0"/>
                      </a:xfrm>
                      <a:prstGeom prst="line">
                        <a:avLst/>
                      </a:prstGeom>
                      <a:noFill/>
                      <a:ln w="19050">
                        <a:solidFill>
                          <a:srgbClr val="000000"/>
                        </a:solidFill>
                        <a:round/>
                        <a:tailEnd type="none" w="lg" len="lg"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sp>
                    <p:nvSpPr>
                      <p:cNvPr id="40" name="等腰三角形 39"/>
                      <p:cNvSpPr/>
                      <p:nvPr/>
                    </p:nvSpPr>
                    <p:spPr>
                      <a:xfrm rot="5400000" flipH="1">
                        <a:off x="8648842" y="5678219"/>
                        <a:ext cx="159131" cy="148725"/>
                      </a:xfrm>
                      <a:prstGeom prst="triangle">
                        <a:avLst/>
                      </a:prstGeom>
                      <a:solidFill>
                        <a:schemeClr val="bg1"/>
                      </a:solidFill>
                      <a:ln w="19050">
                        <a:solidFill>
                          <a:srgbClr val="000000"/>
                        </a:solidFill>
                        <a:round/>
                        <a:tailEnd type="triangle" w="lg" len="lg"/>
                      </a:ln>
                    </p:spPr>
                    <p:txBody>
                      <a:bodyPr vert="horz" wrap="square" lIns="86699" tIns="43349" rIns="86699" bIns="43349" numCol="1" anchor="t" anchorCtr="0" compatLnSpc="1"/>
                      <a:lstStyle/>
                      <a:p>
                        <a:endParaRPr lang="zh-CN" altLang="en-US" sz="1200">
                          <a:latin typeface="Segoe UI Black" panose="020B0A02040204020203" pitchFamily="34" charset="0"/>
                          <a:cs typeface="Segoe UI Black" panose="020B0A02040204020203" pitchFamily="34" charset="0"/>
                        </a:endParaRPr>
                      </a:p>
                    </p:txBody>
                  </p:sp>
                  <p:cxnSp>
                    <p:nvCxnSpPr>
                      <p:cNvPr id="42" name="直接连接符 41"/>
                      <p:cNvCxnSpPr/>
                      <p:nvPr/>
                    </p:nvCxnSpPr>
                    <p:spPr>
                      <a:xfrm>
                        <a:off x="8156145" y="4430628"/>
                        <a:ext cx="0" cy="271378"/>
                      </a:xfrm>
                      <a:prstGeom prst="line">
                        <a:avLst/>
                      </a:prstGeom>
                      <a:noFill/>
                      <a:ln w="19050" cap="sq">
                        <a:solidFill>
                          <a:srgbClr val="000000"/>
                        </a:solidFill>
                        <a:miter lim="800000"/>
                        <a:tailEnd type="triangle" w="lg" len="lg"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sp>
                    <p:nvSpPr>
                      <p:cNvPr id="43" name="Line 7"/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7728992" y="4136717"/>
                        <a:ext cx="1739453" cy="0"/>
                      </a:xfrm>
                      <a:prstGeom prst="line">
                        <a:avLst/>
                      </a:prstGeom>
                      <a:noFill/>
                      <a:ln w="19050">
                        <a:solidFill>
                          <a:srgbClr val="000000"/>
                        </a:solidFill>
                        <a:round/>
                        <a:tailEnd type="triangle" w="lg" len="lg"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vert="horz" wrap="square" lIns="86699" tIns="43349" rIns="86699" bIns="43349" numCol="1" anchor="t" anchorCtr="0" compatLnSpc="1"/>
                      <a:lstStyle/>
                      <a:p>
                        <a:endParaRPr lang="zh-CN" altLang="en-US" sz="1200">
                          <a:latin typeface="Segoe UI Black" panose="020B0A02040204020203" pitchFamily="34" charset="0"/>
                          <a:cs typeface="Segoe UI Black" panose="020B0A02040204020203" pitchFamily="34" charset="0"/>
                        </a:endParaRPr>
                      </a:p>
                    </p:txBody>
                  </p:sp>
                  <p:sp>
                    <p:nvSpPr>
                      <p:cNvPr id="45" name="Line 7"/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8156143" y="4430628"/>
                        <a:ext cx="1312301" cy="0"/>
                      </a:xfrm>
                      <a:prstGeom prst="line">
                        <a:avLst/>
                      </a:prstGeom>
                      <a:noFill/>
                      <a:ln w="19050" cap="sq">
                        <a:solidFill>
                          <a:srgbClr val="000000"/>
                        </a:solidFill>
                        <a:miter lim="800000"/>
                        <a:tailEnd type="none" w="med" len="lg"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vert="horz" wrap="square" lIns="86699" tIns="43349" rIns="86699" bIns="43349" numCol="1" anchor="t" anchorCtr="0" compatLnSpc="1"/>
                      <a:lstStyle/>
                      <a:p>
                        <a:endParaRPr lang="zh-CN" altLang="en-US" sz="1200">
                          <a:latin typeface="Segoe UI Black" panose="020B0A02040204020203" pitchFamily="34" charset="0"/>
                          <a:cs typeface="Segoe UI Black" panose="020B0A02040204020203" pitchFamily="34" charset="0"/>
                        </a:endParaRPr>
                      </a:p>
                    </p:txBody>
                  </p:sp>
                  <p:sp>
                    <p:nvSpPr>
                      <p:cNvPr id="46" name="Rectangle 104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7592698" y="5536437"/>
                        <a:ext cx="421022" cy="426716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 w="28575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ln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altLang="zh-CN" sz="1600" b="1">
                            <a:solidFill>
                              <a:schemeClr val="tx1"/>
                            </a:solidFill>
                            <a:latin typeface="Segoe UI Black" panose="020B0A02040204020203" pitchFamily="34" charset="0"/>
                            <a:ea typeface="Segoe UI Black" panose="020B0A02040204020203" pitchFamily="34" charset="0"/>
                            <a:cs typeface="Segoe UI Black" panose="020B0A02040204020203" pitchFamily="34" charset="0"/>
                          </a:rPr>
                          <a:t>Z</a:t>
                        </a:r>
                        <a:endParaRPr lang="en-US" altLang="zh-CN" sz="1600" b="1">
                          <a:solidFill>
                            <a:schemeClr val="tx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Segoe UI Black" panose="020B0A02040204020203" pitchFamily="34" charset="0"/>
                        </a:endParaRPr>
                      </a:p>
                    </p:txBody>
                  </p:sp>
                  <p:cxnSp>
                    <p:nvCxnSpPr>
                      <p:cNvPr id="47" name="直接连接符 46"/>
                      <p:cNvCxnSpPr/>
                      <p:nvPr/>
                    </p:nvCxnSpPr>
                    <p:spPr>
                      <a:xfrm>
                        <a:off x="7810957" y="5185414"/>
                        <a:ext cx="0" cy="340232"/>
                      </a:xfrm>
                      <a:prstGeom prst="line">
                        <a:avLst/>
                      </a:prstGeom>
                      <a:noFill/>
                      <a:ln w="19050">
                        <a:solidFill>
                          <a:srgbClr val="000000"/>
                        </a:solidFill>
                        <a:round/>
                        <a:tailEnd type="triangle" w="lg" len="lg"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sp>
                    <p:nvSpPr>
                      <p:cNvPr id="48" name="Text Box 108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7378729" y="4679937"/>
                        <a:ext cx="304873" cy="27445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86699" tIns="43349" rIns="86699" bIns="43349" numCol="1" anchor="t" anchorCtr="0" compatLnSpc="1"/>
                      <a:lstStyle/>
                      <a:p>
                        <a:pPr defTabSz="866775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r>
                          <a:rPr lang="en-US" altLang="zh-CN" sz="1200">
                            <a:latin typeface="Segoe UI Black" panose="020B0A02040204020203" pitchFamily="34" charset="0"/>
                            <a:ea typeface="Segoe UI Black" panose="020B0A02040204020203" pitchFamily="34" charset="0"/>
                            <a:cs typeface="Segoe UI Black" panose="020B0A02040204020203" pitchFamily="34" charset="0"/>
                          </a:rPr>
                          <a:t>A</a:t>
                        </a:r>
                        <a:endParaRPr lang="en-US" altLang="zh-CN" sz="1200"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Segoe UI Black" panose="020B0A02040204020203" pitchFamily="34" charset="0"/>
                        </a:endParaRPr>
                      </a:p>
                    </p:txBody>
                  </p:sp>
                  <p:sp>
                    <p:nvSpPr>
                      <p:cNvPr id="49" name="Text Box 107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8012147" y="4667503"/>
                        <a:ext cx="275426" cy="26212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86699" tIns="43349" rIns="86699" bIns="43349" numCol="1" anchor="t" anchorCtr="0" compatLnSpc="1"/>
                      <a:lstStyle/>
                      <a:p>
                        <a:pPr defTabSz="866775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r>
                          <a:rPr lang="en-US" altLang="zh-CN" sz="1200">
                            <a:latin typeface="Segoe UI Black" panose="020B0A02040204020203" pitchFamily="34" charset="0"/>
                            <a:ea typeface="Segoe UI Black" panose="020B0A02040204020203" pitchFamily="34" charset="0"/>
                            <a:cs typeface="Segoe UI Black" panose="020B0A02040204020203" pitchFamily="34" charset="0"/>
                          </a:rPr>
                          <a:t>B</a:t>
                        </a:r>
                        <a:endParaRPr lang="en-US" altLang="zh-CN" sz="1200"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Segoe UI Black" panose="020B0A02040204020203" pitchFamily="34" charset="0"/>
                        </a:endParaRPr>
                      </a:p>
                    </p:txBody>
                  </p:sp>
                  <p:sp>
                    <p:nvSpPr>
                      <p:cNvPr id="51" name="Line 7"/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6608302" y="4987244"/>
                        <a:ext cx="773262" cy="0"/>
                      </a:xfrm>
                      <a:prstGeom prst="line">
                        <a:avLst/>
                      </a:prstGeom>
                      <a:noFill/>
                      <a:ln w="19050">
                        <a:solidFill>
                          <a:srgbClr val="000000"/>
                        </a:solidFill>
                        <a:round/>
                        <a:tailEnd type="triangle" w="lg" len="lg"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vert="horz" wrap="square" lIns="86699" tIns="43349" rIns="86699" bIns="43349" numCol="1" anchor="t" anchorCtr="0" compatLnSpc="1"/>
                      <a:lstStyle/>
                      <a:p>
                        <a:endParaRPr lang="zh-CN" altLang="en-US" sz="1200">
                          <a:latin typeface="Segoe UI Black" panose="020B0A02040204020203" pitchFamily="34" charset="0"/>
                          <a:cs typeface="Segoe UI Black" panose="020B0A02040204020203" pitchFamily="34" charset="0"/>
                        </a:endParaRPr>
                      </a:p>
                    </p:txBody>
                  </p:sp>
                </p:grpSp>
                <p:sp>
                  <p:nvSpPr>
                    <p:cNvPr id="32" name="Text Box 105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8742968" y="4854423"/>
                      <a:ext cx="731146" cy="467207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86699" tIns="43349" rIns="86699" bIns="43349" numCol="1" anchor="t" anchorCtr="0" compatLnSpc="1"/>
                    <a:lstStyle/>
                    <a:p>
                      <a:pPr defTabSz="866775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>
                          <a:solidFill>
                            <a:srgbClr val="0066FF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Segoe UI Black" panose="020B0A02040204020203" pitchFamily="34" charset="0"/>
                        </a:rPr>
                        <a:t>ADD</a:t>
                      </a:r>
                      <a:endParaRPr lang="en-US" altLang="zh-CN" sz="1200">
                        <a:solidFill>
                          <a:srgbClr val="0066FF"/>
                        </a:solidFill>
                        <a:latin typeface="Segoe UI Black" panose="020B0A02040204020203" pitchFamily="34" charset="0"/>
                        <a:ea typeface="Segoe UI Black" panose="020B0A02040204020203" pitchFamily="34" charset="0"/>
                        <a:cs typeface="Segoe UI Black" panose="020B0A02040204020203" pitchFamily="34" charset="0"/>
                      </a:endParaRPr>
                    </a:p>
                  </p:txBody>
                </p:sp>
                <p:sp>
                  <p:nvSpPr>
                    <p:cNvPr id="33" name="Text Box 46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6881822" y="4136717"/>
                      <a:ext cx="410903" cy="24457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86699" tIns="43349" rIns="86699" bIns="43349" numCol="1" anchor="t" anchorCtr="0" compatLnSpc="1"/>
                    <a:lstStyle/>
                    <a:p>
                      <a:pPr algn="ctr" defTabSz="866775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>
                          <a:solidFill>
                            <a:srgbClr val="0066FF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Segoe UI Black" panose="020B0A02040204020203" pitchFamily="34" charset="0"/>
                        </a:rPr>
                        <a:t>X</a:t>
                      </a:r>
                      <a:r>
                        <a:rPr lang="en-US" altLang="zh-CN" sz="1200" baseline="-25000">
                          <a:solidFill>
                            <a:srgbClr val="0066FF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Segoe UI Black" panose="020B0A02040204020203" pitchFamily="34" charset="0"/>
                        </a:rPr>
                        <a:t>in</a:t>
                      </a:r>
                      <a:endParaRPr lang="en-US" altLang="zh-CN" sz="1200" baseline="-25000">
                        <a:solidFill>
                          <a:srgbClr val="0066FF"/>
                        </a:solidFill>
                        <a:latin typeface="Segoe UI Black" panose="020B0A02040204020203" pitchFamily="34" charset="0"/>
                        <a:ea typeface="Segoe UI Black" panose="020B0A02040204020203" pitchFamily="34" charset="0"/>
                        <a:cs typeface="Segoe UI Black" panose="020B0A02040204020203" pitchFamily="34" charset="0"/>
                      </a:endParaRPr>
                    </a:p>
                  </p:txBody>
                </p:sp>
                <p:sp>
                  <p:nvSpPr>
                    <p:cNvPr id="34" name="Text Box 38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7023263" y="5739133"/>
                      <a:ext cx="716606" cy="404913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86699" tIns="43349" rIns="86699" bIns="43349" numCol="1" anchor="t" anchorCtr="0" compatLnSpc="1"/>
                    <a:lstStyle/>
                    <a:p>
                      <a:pPr defTabSz="866775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 err="1">
                          <a:solidFill>
                            <a:srgbClr val="0066FF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Segoe UI Black" panose="020B0A02040204020203" pitchFamily="34" charset="0"/>
                        </a:rPr>
                        <a:t>Z</a:t>
                      </a:r>
                      <a:r>
                        <a:rPr lang="en-US" altLang="zh-CN" sz="1200" baseline="-25000" err="1">
                          <a:solidFill>
                            <a:srgbClr val="0066FF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Segoe UI Black" panose="020B0A02040204020203" pitchFamily="34" charset="0"/>
                        </a:rPr>
                        <a:t>out</a:t>
                      </a:r>
                      <a:endParaRPr lang="en-US" altLang="zh-CN" sz="1200" baseline="-25000">
                        <a:solidFill>
                          <a:srgbClr val="0066FF"/>
                        </a:solidFill>
                        <a:latin typeface="Segoe UI Black" panose="020B0A02040204020203" pitchFamily="34" charset="0"/>
                        <a:ea typeface="Segoe UI Black" panose="020B0A02040204020203" pitchFamily="34" charset="0"/>
                        <a:cs typeface="Segoe UI Black" panose="020B0A02040204020203" pitchFamily="34" charset="0"/>
                      </a:endParaRPr>
                    </a:p>
                  </p:txBody>
                </p:sp>
                <p:sp>
                  <p:nvSpPr>
                    <p:cNvPr id="35" name="Text Box 14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8500923" y="5039764"/>
                      <a:ext cx="731146" cy="467207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86699" tIns="43349" rIns="86699" bIns="43349" numCol="1" anchor="t" anchorCtr="0" compatLnSpc="1"/>
                    <a:lstStyle/>
                    <a:p>
                      <a:pPr defTabSz="866775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>
                          <a:solidFill>
                            <a:srgbClr val="0066FF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Segoe UI Black" panose="020B0A02040204020203" pitchFamily="34" charset="0"/>
                        </a:rPr>
                        <a:t>SUB</a:t>
                      </a:r>
                      <a:endParaRPr lang="en-US" altLang="zh-CN" sz="1200">
                        <a:solidFill>
                          <a:srgbClr val="0066FF"/>
                        </a:solidFill>
                        <a:latin typeface="Segoe UI Black" panose="020B0A02040204020203" pitchFamily="34" charset="0"/>
                        <a:ea typeface="Segoe UI Black" panose="020B0A02040204020203" pitchFamily="34" charset="0"/>
                        <a:cs typeface="Segoe UI Black" panose="020B0A02040204020203" pitchFamily="34" charset="0"/>
                      </a:endParaRPr>
                    </a:p>
                  </p:txBody>
                </p:sp>
              </p:grpSp>
              <p:cxnSp>
                <p:nvCxnSpPr>
                  <p:cNvPr id="133" name="直接箭头连接符 132"/>
                  <p:cNvCxnSpPr/>
                  <p:nvPr/>
                </p:nvCxnSpPr>
                <p:spPr>
                  <a:xfrm>
                    <a:off x="6139730" y="4192473"/>
                    <a:ext cx="0" cy="276662"/>
                  </a:xfrm>
                  <a:prstGeom prst="straightConnector1">
                    <a:avLst/>
                  </a:prstGeom>
                  <a:noFill/>
                  <a:ln w="12700">
                    <a:solidFill>
                      <a:srgbClr val="0066FF"/>
                    </a:solidFill>
                    <a:round/>
                    <a:headEnd w="lg" len="lg"/>
                    <a:tailEnd type="stealth" w="lg" len="lg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35" name="直接箭头连接符 134"/>
                  <p:cNvCxnSpPr/>
                  <p:nvPr/>
                </p:nvCxnSpPr>
                <p:spPr>
                  <a:xfrm rot="5400000" flipV="1">
                    <a:off x="5983433" y="5031228"/>
                    <a:ext cx="312595" cy="0"/>
                  </a:xfrm>
                  <a:prstGeom prst="straightConnector1">
                    <a:avLst/>
                  </a:prstGeom>
                  <a:noFill/>
                  <a:ln w="19050">
                    <a:solidFill>
                      <a:srgbClr val="000000"/>
                    </a:solidFill>
                    <a:round/>
                    <a:tailEnd type="triangle" w="lg" len="lg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sp>
                <p:nvSpPr>
                  <p:cNvPr id="136" name="Text Box 36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912517" y="5189621"/>
                    <a:ext cx="475613" cy="200199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86699" tIns="43349" rIns="86699" bIns="43349" numCol="1" anchor="t" anchorCtr="0" compatLnSpc="1"/>
                  <a:lstStyle/>
                  <a:p>
                    <a:pPr defTabSz="866775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r>
                      <a:rPr lang="zh-CN" altLang="en-US" sz="1100" b="1">
                        <a:latin typeface="Segoe UI Black" panose="020B0A02040204020203" pitchFamily="34" charset="0"/>
                        <a:ea typeface="Segoe UI Black" panose="020B0A02040204020203" pitchFamily="34" charset="0"/>
                        <a:cs typeface="Segoe UI Black" panose="020B0A02040204020203" pitchFamily="34" charset="0"/>
                      </a:rPr>
                      <a:t>状态</a:t>
                    </a:r>
                    <a:endParaRPr lang="en-US" altLang="zh-CN" sz="1100" b="1" baseline="-25000">
                      <a:latin typeface="Segoe UI Black" panose="020B0A02040204020203" pitchFamily="34" charset="0"/>
                      <a:ea typeface="Segoe UI Black" panose="020B0A02040204020203" pitchFamily="34" charset="0"/>
                      <a:cs typeface="Segoe UI Black" panose="020B0A02040204020203" pitchFamily="34" charset="0"/>
                    </a:endParaRPr>
                  </a:p>
                </p:txBody>
              </p:sp>
              <p:sp>
                <p:nvSpPr>
                  <p:cNvPr id="155" name="Text Box 3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914263" y="3927308"/>
                    <a:ext cx="506350" cy="265166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0" tIns="43349" rIns="0" bIns="43349" numCol="1" anchor="t" anchorCtr="0" compatLnSpc="1"/>
                  <a:lstStyle/>
                  <a:p>
                    <a:pPr algn="ctr" defTabSz="866775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r>
                      <a:rPr lang="en-US" altLang="zh-CN" sz="1200" err="1">
                        <a:solidFill>
                          <a:srgbClr val="0066FF"/>
                        </a:solidFill>
                        <a:latin typeface="Segoe UI Black" panose="020B0A02040204020203" pitchFamily="34" charset="0"/>
                        <a:ea typeface="Segoe UI Black" panose="020B0A02040204020203" pitchFamily="34" charset="0"/>
                        <a:cs typeface="Segoe UI Black" panose="020B0A02040204020203" pitchFamily="34" charset="0"/>
                      </a:rPr>
                      <a:t>PSW</a:t>
                    </a:r>
                    <a:r>
                      <a:rPr lang="en-US" altLang="zh-CN" sz="1200" baseline="-25000" err="1">
                        <a:solidFill>
                          <a:srgbClr val="0066FF"/>
                        </a:solidFill>
                        <a:latin typeface="Segoe UI Black" panose="020B0A02040204020203" pitchFamily="34" charset="0"/>
                        <a:ea typeface="Segoe UI Black" panose="020B0A02040204020203" pitchFamily="34" charset="0"/>
                        <a:cs typeface="Segoe UI Black" panose="020B0A02040204020203" pitchFamily="34" charset="0"/>
                      </a:rPr>
                      <a:t>in</a:t>
                    </a:r>
                    <a:endParaRPr lang="en-US" altLang="zh-CN" sz="1200" baseline="-25000">
                      <a:solidFill>
                        <a:srgbClr val="0066FF"/>
                      </a:solidFill>
                      <a:latin typeface="Segoe UI Black" panose="020B0A02040204020203" pitchFamily="34" charset="0"/>
                      <a:ea typeface="Segoe UI Black" panose="020B0A02040204020203" pitchFamily="34" charset="0"/>
                      <a:cs typeface="Segoe UI Black" panose="020B0A02040204020203" pitchFamily="34" charset="0"/>
                    </a:endParaRPr>
                  </a:p>
                </p:txBody>
              </p:sp>
              <p:sp>
                <p:nvSpPr>
                  <p:cNvPr id="156" name="Rectangle 104"/>
                  <p:cNvSpPr>
                    <a:spLocks noChangeArrowheads="1"/>
                  </p:cNvSpPr>
                  <p:nvPr/>
                </p:nvSpPr>
                <p:spPr bwMode="auto">
                  <a:xfrm>
                    <a:off x="5884534" y="4465749"/>
                    <a:ext cx="510393" cy="404590"/>
                  </a:xfrm>
                  <a:prstGeom prst="rect">
                    <a:avLst/>
                  </a:prstGeom>
                  <a:solidFill>
                    <a:srgbClr val="FFFF00"/>
                  </a:solidFill>
                  <a:ln w="28575">
                    <a:solidFill>
                      <a:schemeClr val="tx1">
                        <a:lumMod val="95000"/>
                        <a:lumOff val="5000"/>
                      </a:schemeClr>
                    </a:solidFill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rIns="0" rtlCol="0" anchor="ctr"/>
                  <a:lstStyle/>
                  <a:p>
                    <a:pPr algn="ctr"/>
                    <a:r>
                      <a:rPr lang="en-US" altLang="zh-CN" sz="1400" b="1">
                        <a:solidFill>
                          <a:schemeClr val="tx1"/>
                        </a:solidFill>
                        <a:latin typeface="Segoe UI Black" panose="020B0A02040204020203" pitchFamily="34" charset="0"/>
                        <a:ea typeface="Segoe UI Black" panose="020B0A02040204020203" pitchFamily="34" charset="0"/>
                        <a:cs typeface="Segoe UI Black" panose="020B0A02040204020203" pitchFamily="34" charset="0"/>
                      </a:rPr>
                      <a:t>PSW</a:t>
                    </a:r>
                    <a:endParaRPr lang="en-US" altLang="zh-CN" sz="1600" b="1">
                      <a:solidFill>
                        <a:schemeClr val="tx1"/>
                      </a:solidFill>
                      <a:latin typeface="Segoe UI Black" panose="020B0A02040204020203" pitchFamily="34" charset="0"/>
                      <a:ea typeface="Segoe UI Black" panose="020B0A02040204020203" pitchFamily="34" charset="0"/>
                      <a:cs typeface="Segoe UI Black" panose="020B0A02040204020203" pitchFamily="34" charset="0"/>
                    </a:endParaRPr>
                  </a:p>
                </p:txBody>
              </p:sp>
            </p:grpSp>
          </p:grpSp>
          <p:sp>
            <p:nvSpPr>
              <p:cNvPr id="94" name="Rectangle 104"/>
              <p:cNvSpPr>
                <a:spLocks noChangeArrowheads="1"/>
              </p:cNvSpPr>
              <p:nvPr/>
            </p:nvSpPr>
            <p:spPr bwMode="auto">
              <a:xfrm>
                <a:off x="7054760" y="3678569"/>
                <a:ext cx="399191" cy="404590"/>
              </a:xfrm>
              <a:prstGeom prst="rect">
                <a:avLst/>
              </a:prstGeom>
              <a:solidFill>
                <a:srgbClr val="FFFF00"/>
              </a:solidFill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 b="1">
                    <a:solidFill>
                      <a:schemeClr val="tx1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X</a:t>
                </a:r>
                <a:endParaRPr lang="en-US" altLang="zh-CN" sz="1600" b="1">
                  <a:solidFill>
                    <a:schemeClr val="tx1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</p:grpSp>
      </p:grpSp>
      <p:sp>
        <p:nvSpPr>
          <p:cNvPr id="161" name="TextBox 24"/>
          <p:cNvSpPr txBox="1"/>
          <p:nvPr/>
        </p:nvSpPr>
        <p:spPr>
          <a:xfrm>
            <a:off x="3" y="2014721"/>
            <a:ext cx="5099558" cy="12346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32180" lvl="1" indent="-325120">
              <a:lnSpc>
                <a:spcPct val="150000"/>
              </a:lnSpc>
              <a:spcBef>
                <a:spcPts val="570"/>
              </a:spcBef>
              <a:spcAft>
                <a:spcPts val="570"/>
              </a:spcAft>
              <a:buClr>
                <a:srgbClr val="FFC000"/>
              </a:buClr>
              <a:buFont typeface="Wingdings" panose="05000000000000000000" pitchFamily="2" charset="2"/>
              <a:buChar char="n"/>
            </a:pPr>
            <a:r>
              <a:rPr lang="zh-CN" altLang="en-US" sz="2275" b="1" dirty="0">
                <a:latin typeface="微软雅黑" panose="020B0503020204020204" pitchFamily="34" charset="-122"/>
                <a:ea typeface="微软雅黑" panose="020B0503020204020204" pitchFamily="34" charset="-122"/>
                <a:cs typeface="Segoe UI Black" panose="020B0A02040204020203" pitchFamily="34" charset="0"/>
                <a:sym typeface="Arial" panose="020B0604020202020204" pitchFamily="34" charset="0"/>
              </a:rPr>
              <a:t>主要部件都连接在总线上</a:t>
            </a:r>
            <a:endParaRPr lang="en-US" altLang="zh-CN" sz="2275" b="1" dirty="0">
              <a:latin typeface="微软雅黑" panose="020B0503020204020204" pitchFamily="34" charset="-122"/>
              <a:ea typeface="微软雅黑" panose="020B0503020204020204" pitchFamily="34" charset="-122"/>
              <a:cs typeface="Segoe UI Black" panose="020B0A02040204020203" pitchFamily="34" charset="0"/>
              <a:sym typeface="Arial" panose="020B0604020202020204" pitchFamily="34" charset="0"/>
            </a:endParaRPr>
          </a:p>
          <a:p>
            <a:pPr marL="932180" lvl="1" indent="-325120">
              <a:lnSpc>
                <a:spcPct val="150000"/>
              </a:lnSpc>
              <a:spcBef>
                <a:spcPts val="570"/>
              </a:spcBef>
              <a:spcAft>
                <a:spcPts val="570"/>
              </a:spcAft>
              <a:buClr>
                <a:srgbClr val="FFC000"/>
              </a:buClr>
              <a:buFont typeface="Wingdings" panose="05000000000000000000" pitchFamily="2" charset="2"/>
              <a:buChar char="n"/>
            </a:pPr>
            <a:r>
              <a:rPr lang="zh-CN" altLang="en-US" sz="2275" b="1" dirty="0">
                <a:latin typeface="微软雅黑" panose="020B0503020204020204" pitchFamily="34" charset="-122"/>
                <a:ea typeface="微软雅黑" panose="020B0503020204020204" pitchFamily="34" charset="-122"/>
                <a:cs typeface="Segoe UI Black" panose="020B0A02040204020203" pitchFamily="34" charset="0"/>
                <a:sym typeface="Arial" panose="020B0604020202020204" pitchFamily="34" charset="0"/>
              </a:rPr>
              <a:t>各部件间通过总线进行传输</a:t>
            </a:r>
            <a:endParaRPr lang="en-US" altLang="zh-CN" sz="2275" b="1" dirty="0">
              <a:latin typeface="微软雅黑" panose="020B0503020204020204" pitchFamily="34" charset="-122"/>
              <a:ea typeface="微软雅黑" panose="020B0503020204020204" pitchFamily="34" charset="-122"/>
              <a:cs typeface="Segoe UI Black" panose="020B0A02040204020203" pitchFamily="34" charset="0"/>
              <a:sym typeface="Arial" panose="020B0604020202020204" pitchFamily="34" charset="0"/>
            </a:endParaRPr>
          </a:p>
        </p:txBody>
      </p:sp>
      <p:grpSp>
        <p:nvGrpSpPr>
          <p:cNvPr id="164" name="组合 163"/>
          <p:cNvGrpSpPr/>
          <p:nvPr/>
        </p:nvGrpSpPr>
        <p:grpSpPr>
          <a:xfrm>
            <a:off x="5557179" y="1469408"/>
            <a:ext cx="3566805" cy="2168470"/>
            <a:chOff x="5557179" y="1469408"/>
            <a:chExt cx="3566805" cy="2168470"/>
          </a:xfrm>
        </p:grpSpPr>
        <p:sp>
          <p:nvSpPr>
            <p:cNvPr id="165" name="Rectangle 129"/>
            <p:cNvSpPr>
              <a:spLocks noChangeArrowheads="1"/>
            </p:cNvSpPr>
            <p:nvPr/>
          </p:nvSpPr>
          <p:spPr bwMode="auto">
            <a:xfrm>
              <a:off x="5572419" y="2097917"/>
              <a:ext cx="810414" cy="1491370"/>
            </a:xfrm>
            <a:prstGeom prst="rect">
              <a:avLst/>
            </a:prstGeom>
            <a:solidFill>
              <a:srgbClr val="00B050"/>
            </a:solidFill>
            <a:ln w="28575">
              <a:solidFill>
                <a:srgbClr val="000000"/>
              </a:solidFill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86699" tIns="43349" rIns="86699" bIns="43349" numCol="1" anchor="ctr" anchorCtr="1" compatLnSpc="1"/>
            <a:lstStyle/>
            <a:p>
              <a:pPr algn="ctr" defTabSz="866775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600" b="1">
                  <a:solidFill>
                    <a:schemeClr val="bg1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MEM</a:t>
              </a:r>
              <a:endParaRPr lang="en-US" altLang="zh-CN" sz="1600" b="1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cxnSp>
          <p:nvCxnSpPr>
            <p:cNvPr id="166" name="直接连接符 165"/>
            <p:cNvCxnSpPr/>
            <p:nvPr/>
          </p:nvCxnSpPr>
          <p:spPr>
            <a:xfrm flipH="1">
              <a:off x="6382833" y="3049806"/>
              <a:ext cx="1046745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67" name="等腰三角形 166"/>
            <p:cNvSpPr/>
            <p:nvPr/>
          </p:nvSpPr>
          <p:spPr>
            <a:xfrm rot="16200000">
              <a:off x="6809050" y="2970267"/>
              <a:ext cx="150880" cy="141013"/>
            </a:xfrm>
            <a:prstGeom prst="triangle">
              <a:avLst/>
            </a:prstGeom>
            <a:solidFill>
              <a:schemeClr val="bg1"/>
            </a:solidFill>
            <a:ln w="19050">
              <a:solidFill>
                <a:srgbClr val="000000"/>
              </a:solidFill>
              <a:round/>
              <a:tailEnd type="triangle" w="lg" len="lg"/>
            </a:ln>
          </p:spPr>
          <p:txBody>
            <a:bodyPr vert="horz" wrap="square" lIns="86699" tIns="43349" rIns="86699" bIns="43349" numCol="1" anchor="t" anchorCtr="0" compatLnSpc="1"/>
            <a:lstStyle/>
            <a:p>
              <a:pPr algn="ctr"/>
              <a:endParaRPr lang="zh-CN" altLang="en-US" sz="1200">
                <a:solidFill>
                  <a:schemeClr val="bg2">
                    <a:lumMod val="75000"/>
                  </a:schemeClr>
                </a:solidFill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168" name="Line 7"/>
            <p:cNvSpPr>
              <a:spLocks noChangeShapeType="1"/>
            </p:cNvSpPr>
            <p:nvPr/>
          </p:nvSpPr>
          <p:spPr bwMode="auto">
            <a:xfrm>
              <a:off x="6400896" y="3197651"/>
              <a:ext cx="1046744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6699" tIns="43349" rIns="86699" bIns="43349" numCol="1" anchor="t" anchorCtr="0" compatLnSpc="1"/>
            <a:lstStyle/>
            <a:p>
              <a:endParaRPr lang="zh-CN" altLang="en-US" sz="1200">
                <a:solidFill>
                  <a:schemeClr val="bg2">
                    <a:lumMod val="75000"/>
                  </a:schemeClr>
                </a:solidFill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cxnSp>
          <p:nvCxnSpPr>
            <p:cNvPr id="169" name="直接连接符 168"/>
            <p:cNvCxnSpPr/>
            <p:nvPr/>
          </p:nvCxnSpPr>
          <p:spPr>
            <a:xfrm>
              <a:off x="8319750" y="3213009"/>
              <a:ext cx="783831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70" name="等腰三角形 169"/>
            <p:cNvSpPr/>
            <p:nvPr/>
          </p:nvSpPr>
          <p:spPr>
            <a:xfrm rot="5400000" flipH="1">
              <a:off x="8633618" y="3152754"/>
              <a:ext cx="150880" cy="141013"/>
            </a:xfrm>
            <a:prstGeom prst="triangle">
              <a:avLst/>
            </a:prstGeom>
            <a:solidFill>
              <a:schemeClr val="bg1"/>
            </a:solidFill>
            <a:ln w="19050">
              <a:solidFill>
                <a:srgbClr val="000000"/>
              </a:solidFill>
              <a:round/>
              <a:tailEnd type="triangle" w="lg" len="lg"/>
            </a:ln>
          </p:spPr>
          <p:txBody>
            <a:bodyPr vert="horz" wrap="square" lIns="86699" tIns="43349" rIns="86699" bIns="43349" numCol="1" anchor="t" anchorCtr="0" compatLnSpc="1"/>
            <a:lstStyle/>
            <a:p>
              <a:endParaRPr lang="zh-CN" altLang="en-US" sz="1200">
                <a:solidFill>
                  <a:schemeClr val="bg2">
                    <a:lumMod val="75000"/>
                  </a:schemeClr>
                </a:solidFill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171" name="Line 7"/>
            <p:cNvSpPr>
              <a:spLocks noChangeShapeType="1"/>
            </p:cNvSpPr>
            <p:nvPr/>
          </p:nvSpPr>
          <p:spPr bwMode="auto">
            <a:xfrm flipH="1">
              <a:off x="8300060" y="2249954"/>
              <a:ext cx="812675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6699" tIns="43349" rIns="86699" bIns="43349" numCol="1" anchor="t" anchorCtr="0" compatLnSpc="1"/>
            <a:lstStyle/>
            <a:p>
              <a:endParaRPr lang="zh-CN" altLang="en-US" sz="1200">
                <a:solidFill>
                  <a:schemeClr val="bg2">
                    <a:lumMod val="75000"/>
                  </a:schemeClr>
                </a:solidFill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172" name="Rectangle 104"/>
            <p:cNvSpPr>
              <a:spLocks noChangeArrowheads="1"/>
            </p:cNvSpPr>
            <p:nvPr/>
          </p:nvSpPr>
          <p:spPr bwMode="auto">
            <a:xfrm>
              <a:off x="7454688" y="2160845"/>
              <a:ext cx="847833" cy="404590"/>
            </a:xfrm>
            <a:prstGeom prst="rect">
              <a:avLst/>
            </a:prstGeom>
            <a:solidFill>
              <a:srgbClr val="59B2FF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b="1">
                  <a:solidFill>
                    <a:schemeClr val="bg1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AR</a:t>
              </a:r>
              <a:endParaRPr lang="en-US" altLang="zh-CN" sz="1600" b="1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173" name="Rectangle 104"/>
            <p:cNvSpPr>
              <a:spLocks noChangeArrowheads="1"/>
            </p:cNvSpPr>
            <p:nvPr/>
          </p:nvSpPr>
          <p:spPr bwMode="auto">
            <a:xfrm>
              <a:off x="7454688" y="2937082"/>
              <a:ext cx="847833" cy="404590"/>
            </a:xfrm>
            <a:prstGeom prst="rect">
              <a:avLst/>
            </a:prstGeom>
            <a:solidFill>
              <a:srgbClr val="59B2FF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b="1">
                  <a:solidFill>
                    <a:schemeClr val="bg1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DR</a:t>
              </a:r>
              <a:endParaRPr lang="en-US" altLang="zh-CN" sz="1600" b="1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cxnSp>
          <p:nvCxnSpPr>
            <p:cNvPr id="174" name="直接箭头连接符 173"/>
            <p:cNvCxnSpPr/>
            <p:nvPr/>
          </p:nvCxnSpPr>
          <p:spPr>
            <a:xfrm flipH="1">
              <a:off x="8318122" y="2462479"/>
              <a:ext cx="332495" cy="0"/>
            </a:xfrm>
            <a:prstGeom prst="straightConnector1">
              <a:avLst/>
            </a:prstGeom>
            <a:noFill/>
            <a:ln w="12700">
              <a:solidFill>
                <a:srgbClr val="0066FF"/>
              </a:solidFill>
              <a:round/>
              <a:headEnd w="lg" len="lg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75" name="Line 127"/>
            <p:cNvSpPr>
              <a:spLocks noChangeShapeType="1"/>
            </p:cNvSpPr>
            <p:nvPr/>
          </p:nvSpPr>
          <p:spPr bwMode="auto">
            <a:xfrm>
              <a:off x="6180646" y="1744989"/>
              <a:ext cx="0" cy="339619"/>
            </a:xfrm>
            <a:prstGeom prst="line">
              <a:avLst/>
            </a:prstGeom>
            <a:noFill/>
            <a:ln w="12700">
              <a:solidFill>
                <a:srgbClr val="0066FF"/>
              </a:solidFill>
              <a:round/>
              <a:headEnd w="lg" len="lg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6699" tIns="43349" rIns="86699" bIns="43349" numCol="1" anchor="t" anchorCtr="0" compatLnSpc="1"/>
            <a:lstStyle/>
            <a:p>
              <a:endParaRPr lang="zh-CN" altLang="en-US" sz="1200">
                <a:solidFill>
                  <a:schemeClr val="bg2">
                    <a:lumMod val="75000"/>
                  </a:schemeClr>
                </a:solidFill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cxnSp>
          <p:nvCxnSpPr>
            <p:cNvPr id="176" name="直接箭头连接符 175"/>
            <p:cNvCxnSpPr/>
            <p:nvPr/>
          </p:nvCxnSpPr>
          <p:spPr>
            <a:xfrm>
              <a:off x="7620496" y="2648214"/>
              <a:ext cx="0" cy="276662"/>
            </a:xfrm>
            <a:prstGeom prst="straightConnector1">
              <a:avLst/>
            </a:prstGeom>
            <a:noFill/>
            <a:ln w="12700">
              <a:solidFill>
                <a:srgbClr val="0066FF"/>
              </a:solidFill>
              <a:round/>
              <a:headEnd w="lg" len="lg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77" name="Line 7"/>
            <p:cNvSpPr>
              <a:spLocks noChangeShapeType="1"/>
            </p:cNvSpPr>
            <p:nvPr/>
          </p:nvSpPr>
          <p:spPr bwMode="auto">
            <a:xfrm flipH="1">
              <a:off x="8311309" y="3056935"/>
              <a:ext cx="812675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6699" tIns="43349" rIns="86699" bIns="43349" numCol="1" anchor="t" anchorCtr="0" compatLnSpc="1"/>
            <a:lstStyle/>
            <a:p>
              <a:endParaRPr lang="zh-CN" altLang="en-US" sz="1200">
                <a:solidFill>
                  <a:schemeClr val="bg2">
                    <a:lumMod val="75000"/>
                  </a:schemeClr>
                </a:solidFill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cxnSp>
          <p:nvCxnSpPr>
            <p:cNvPr id="178" name="直接箭头连接符 177"/>
            <p:cNvCxnSpPr/>
            <p:nvPr/>
          </p:nvCxnSpPr>
          <p:spPr>
            <a:xfrm>
              <a:off x="8117102" y="2652353"/>
              <a:ext cx="0" cy="276662"/>
            </a:xfrm>
            <a:prstGeom prst="straightConnector1">
              <a:avLst/>
            </a:prstGeom>
            <a:noFill/>
            <a:ln w="12700">
              <a:solidFill>
                <a:srgbClr val="0066FF"/>
              </a:solidFill>
              <a:round/>
              <a:headEnd w="lg" len="lg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179" name="组合 178"/>
            <p:cNvGrpSpPr/>
            <p:nvPr/>
          </p:nvGrpSpPr>
          <p:grpSpPr>
            <a:xfrm>
              <a:off x="7627329" y="3359499"/>
              <a:ext cx="499781" cy="278379"/>
              <a:chOff x="1081011" y="4795829"/>
              <a:chExt cx="527112" cy="293603"/>
            </a:xfrm>
          </p:grpSpPr>
          <p:cxnSp>
            <p:nvCxnSpPr>
              <p:cNvPr id="189" name="直接箭头连接符 188"/>
              <p:cNvCxnSpPr/>
              <p:nvPr/>
            </p:nvCxnSpPr>
            <p:spPr>
              <a:xfrm flipV="1">
                <a:off x="1081011" y="4797640"/>
                <a:ext cx="0" cy="291792"/>
              </a:xfrm>
              <a:prstGeom prst="straightConnector1">
                <a:avLst/>
              </a:prstGeom>
              <a:noFill/>
              <a:ln w="12700">
                <a:solidFill>
                  <a:srgbClr val="0066FF"/>
                </a:solidFill>
                <a:round/>
                <a:headEnd w="lg" len="lg"/>
                <a:tailEnd type="stealth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90" name="直接箭头连接符 189"/>
              <p:cNvCxnSpPr/>
              <p:nvPr/>
            </p:nvCxnSpPr>
            <p:spPr>
              <a:xfrm flipV="1">
                <a:off x="1608123" y="4795829"/>
                <a:ext cx="0" cy="291792"/>
              </a:xfrm>
              <a:prstGeom prst="straightConnector1">
                <a:avLst/>
              </a:prstGeom>
              <a:noFill/>
              <a:ln w="12700">
                <a:solidFill>
                  <a:srgbClr val="0066FF"/>
                </a:solidFill>
                <a:round/>
                <a:headEnd w="lg" len="lg"/>
                <a:tailEnd type="stealth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sp>
          <p:nvSpPr>
            <p:cNvPr id="180" name="Text Box 125"/>
            <p:cNvSpPr txBox="1">
              <a:spLocks noChangeArrowheads="1"/>
            </p:cNvSpPr>
            <p:nvPr/>
          </p:nvSpPr>
          <p:spPr bwMode="auto">
            <a:xfrm>
              <a:off x="5557179" y="1469408"/>
              <a:ext cx="482671" cy="2622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43349" rIns="0" bIns="43349" numCol="1" anchor="t" anchorCtr="0" compatLnSpc="1"/>
            <a:lstStyle/>
            <a:p>
              <a:pPr algn="ctr" defTabSz="866775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200">
                  <a:solidFill>
                    <a:srgbClr val="0066FF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Write</a:t>
              </a:r>
              <a:endParaRPr lang="en-US" altLang="zh-CN" sz="1200">
                <a:solidFill>
                  <a:srgbClr val="0066FF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181" name="Text Box 126"/>
            <p:cNvSpPr txBox="1">
              <a:spLocks noChangeArrowheads="1"/>
            </p:cNvSpPr>
            <p:nvPr/>
          </p:nvSpPr>
          <p:spPr bwMode="auto">
            <a:xfrm>
              <a:off x="6045841" y="1469408"/>
              <a:ext cx="417020" cy="2705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43349" rIns="0" bIns="43349" numCol="1" anchor="t" anchorCtr="0" compatLnSpc="1"/>
            <a:lstStyle/>
            <a:p>
              <a:pPr algn="ctr" defTabSz="866775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200">
                  <a:solidFill>
                    <a:srgbClr val="0066FF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Read</a:t>
              </a:r>
              <a:endParaRPr lang="en-US" altLang="zh-CN" sz="1200">
                <a:solidFill>
                  <a:srgbClr val="0066FF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182" name="Text Box 50"/>
            <p:cNvSpPr txBox="1">
              <a:spLocks noChangeArrowheads="1"/>
            </p:cNvSpPr>
            <p:nvPr/>
          </p:nvSpPr>
          <p:spPr bwMode="auto">
            <a:xfrm>
              <a:off x="8670400" y="2318328"/>
              <a:ext cx="379488" cy="2575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43349" rIns="0" bIns="43349" numCol="1" anchor="t" anchorCtr="0" compatLnSpc="1"/>
            <a:lstStyle/>
            <a:p>
              <a:pPr defTabSz="866775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200" err="1">
                  <a:solidFill>
                    <a:srgbClr val="0066FF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AR</a:t>
              </a:r>
              <a:r>
                <a:rPr lang="en-US" altLang="zh-CN" sz="1200" baseline="-25000" err="1">
                  <a:solidFill>
                    <a:srgbClr val="0066FF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in</a:t>
              </a:r>
              <a:endParaRPr lang="en-US" altLang="zh-CN" sz="1200" baseline="-25000">
                <a:solidFill>
                  <a:srgbClr val="0066FF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183" name="Text Box 49"/>
            <p:cNvSpPr txBox="1">
              <a:spLocks noChangeArrowheads="1"/>
            </p:cNvSpPr>
            <p:nvPr/>
          </p:nvSpPr>
          <p:spPr bwMode="auto">
            <a:xfrm>
              <a:off x="8194161" y="2623713"/>
              <a:ext cx="370648" cy="267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43349" rIns="0" bIns="43349" numCol="1" anchor="t" anchorCtr="0" compatLnSpc="1"/>
            <a:lstStyle/>
            <a:p>
              <a:pPr defTabSz="866775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200" err="1">
                  <a:solidFill>
                    <a:srgbClr val="0066FF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DR</a:t>
              </a:r>
              <a:r>
                <a:rPr lang="en-US" altLang="zh-CN" sz="1200" baseline="-25000" err="1">
                  <a:solidFill>
                    <a:srgbClr val="0066FF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in</a:t>
              </a:r>
              <a:endParaRPr lang="en-US" altLang="zh-CN" sz="1200" baseline="-25000">
                <a:solidFill>
                  <a:srgbClr val="0066FF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184" name="Text Box 48"/>
            <p:cNvSpPr txBox="1">
              <a:spLocks noChangeArrowheads="1"/>
            </p:cNvSpPr>
            <p:nvPr/>
          </p:nvSpPr>
          <p:spPr bwMode="auto">
            <a:xfrm>
              <a:off x="8164753" y="3336617"/>
              <a:ext cx="520246" cy="2675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43349" rIns="0" bIns="43349" numCol="1" anchor="t" anchorCtr="0" compatLnSpc="1"/>
            <a:lstStyle/>
            <a:p>
              <a:pPr algn="ctr" defTabSz="866775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200" err="1">
                  <a:solidFill>
                    <a:srgbClr val="0066FF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DR</a:t>
              </a:r>
              <a:r>
                <a:rPr lang="en-US" altLang="zh-CN" sz="1200" baseline="-25000" err="1">
                  <a:solidFill>
                    <a:srgbClr val="0066FF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out</a:t>
              </a:r>
              <a:endParaRPr lang="en-US" altLang="zh-CN" sz="1200" baseline="-25000">
                <a:solidFill>
                  <a:srgbClr val="0066FF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185" name="Text Box 9"/>
            <p:cNvSpPr txBox="1">
              <a:spLocks noChangeArrowheads="1"/>
            </p:cNvSpPr>
            <p:nvPr/>
          </p:nvSpPr>
          <p:spPr bwMode="auto">
            <a:xfrm>
              <a:off x="6961579" y="2623713"/>
              <a:ext cx="657847" cy="2605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699" tIns="43349" rIns="86699" bIns="43349" numCol="1" anchor="t" anchorCtr="0" compatLnSpc="1"/>
            <a:lstStyle/>
            <a:p>
              <a:pPr defTabSz="866775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200" err="1">
                  <a:solidFill>
                    <a:srgbClr val="0066FF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DRE</a:t>
              </a:r>
              <a:r>
                <a:rPr lang="en-US" altLang="zh-CN" sz="1200" baseline="-25000" err="1">
                  <a:solidFill>
                    <a:srgbClr val="0066FF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out</a:t>
              </a:r>
              <a:endParaRPr lang="en-US" altLang="zh-CN" sz="1200" baseline="-25000">
                <a:solidFill>
                  <a:srgbClr val="0066FF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186" name="Text Box 8"/>
            <p:cNvSpPr txBox="1">
              <a:spLocks noChangeArrowheads="1"/>
            </p:cNvSpPr>
            <p:nvPr/>
          </p:nvSpPr>
          <p:spPr bwMode="auto">
            <a:xfrm>
              <a:off x="7039350" y="3336617"/>
              <a:ext cx="605501" cy="2615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43349" rIns="0" bIns="43349" numCol="1" anchor="t" anchorCtr="0" compatLnSpc="1"/>
            <a:lstStyle/>
            <a:p>
              <a:pPr algn="ctr" defTabSz="866775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200" err="1">
                  <a:solidFill>
                    <a:srgbClr val="0066FF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DRE</a:t>
              </a:r>
              <a:r>
                <a:rPr lang="en-US" altLang="zh-CN" sz="1200" baseline="-25000" err="1">
                  <a:solidFill>
                    <a:srgbClr val="0066FF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in</a:t>
              </a:r>
              <a:endParaRPr lang="en-US" altLang="zh-CN" sz="1200" baseline="-25000">
                <a:solidFill>
                  <a:srgbClr val="0066FF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187" name="Line 7"/>
            <p:cNvSpPr>
              <a:spLocks noChangeShapeType="1"/>
            </p:cNvSpPr>
            <p:nvPr/>
          </p:nvSpPr>
          <p:spPr bwMode="auto">
            <a:xfrm flipH="1">
              <a:off x="6400896" y="2352661"/>
              <a:ext cx="1038419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6699" tIns="43349" rIns="86699" bIns="43349" numCol="1" anchor="t" anchorCtr="0" compatLnSpc="1"/>
            <a:lstStyle/>
            <a:p>
              <a:endParaRPr lang="zh-CN" altLang="en-US" sz="1200">
                <a:solidFill>
                  <a:schemeClr val="bg2">
                    <a:lumMod val="75000"/>
                  </a:schemeClr>
                </a:solidFill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188" name="Line 127"/>
            <p:cNvSpPr>
              <a:spLocks noChangeShapeType="1"/>
            </p:cNvSpPr>
            <p:nvPr/>
          </p:nvSpPr>
          <p:spPr bwMode="auto">
            <a:xfrm>
              <a:off x="5809171" y="1744989"/>
              <a:ext cx="0" cy="339619"/>
            </a:xfrm>
            <a:prstGeom prst="line">
              <a:avLst/>
            </a:prstGeom>
            <a:noFill/>
            <a:ln w="12700">
              <a:solidFill>
                <a:srgbClr val="0066FF"/>
              </a:solidFill>
              <a:round/>
              <a:headEnd w="lg" len="lg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6699" tIns="43349" rIns="86699" bIns="43349" numCol="1" anchor="t" anchorCtr="0" compatLnSpc="1"/>
            <a:lstStyle/>
            <a:p>
              <a:endParaRPr lang="zh-CN" altLang="en-US" sz="1200">
                <a:solidFill>
                  <a:schemeClr val="bg2">
                    <a:lumMod val="75000"/>
                  </a:schemeClr>
                </a:solidFill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</p:grpSp>
      <p:grpSp>
        <p:nvGrpSpPr>
          <p:cNvPr id="193" name="组合 192"/>
          <p:cNvGrpSpPr/>
          <p:nvPr/>
        </p:nvGrpSpPr>
        <p:grpSpPr>
          <a:xfrm>
            <a:off x="9209932" y="3236717"/>
            <a:ext cx="2408560" cy="772225"/>
            <a:chOff x="9209932" y="3236717"/>
            <a:chExt cx="2408560" cy="772225"/>
          </a:xfrm>
        </p:grpSpPr>
        <p:sp>
          <p:nvSpPr>
            <p:cNvPr id="194" name="Text Box 8"/>
            <p:cNvSpPr txBox="1">
              <a:spLocks noChangeArrowheads="1"/>
            </p:cNvSpPr>
            <p:nvPr/>
          </p:nvSpPr>
          <p:spPr bwMode="auto">
            <a:xfrm>
              <a:off x="9491034" y="3727650"/>
              <a:ext cx="702657" cy="2548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43349" rIns="0" bIns="43349" numCol="1" anchor="t" anchorCtr="0" compatLnSpc="1"/>
            <a:lstStyle/>
            <a:p>
              <a:pPr algn="ctr" defTabSz="866775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200">
                  <a:solidFill>
                    <a:srgbClr val="0066FF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IR(A)</a:t>
              </a:r>
              <a:r>
                <a:rPr lang="en-US" altLang="zh-CN" sz="1200" baseline="-25000">
                  <a:solidFill>
                    <a:srgbClr val="0066FF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out</a:t>
              </a:r>
              <a:endParaRPr lang="en-US" altLang="zh-CN" sz="1200" baseline="-25000">
                <a:solidFill>
                  <a:srgbClr val="0066FF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grpSp>
          <p:nvGrpSpPr>
            <p:cNvPr id="195" name="组合 194"/>
            <p:cNvGrpSpPr/>
            <p:nvPr/>
          </p:nvGrpSpPr>
          <p:grpSpPr>
            <a:xfrm>
              <a:off x="9209932" y="3236717"/>
              <a:ext cx="2408560" cy="772225"/>
              <a:chOff x="9209932" y="3236717"/>
              <a:chExt cx="2408560" cy="772225"/>
            </a:xfrm>
          </p:grpSpPr>
          <p:sp>
            <p:nvSpPr>
              <p:cNvPr id="196" name="Text Box 36"/>
              <p:cNvSpPr txBox="1">
                <a:spLocks noChangeArrowheads="1"/>
              </p:cNvSpPr>
              <p:nvPr/>
            </p:nvSpPr>
            <p:spPr bwMode="auto">
              <a:xfrm>
                <a:off x="11167382" y="3236717"/>
                <a:ext cx="362360" cy="38391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0" tIns="43349" rIns="0" bIns="43349" numCol="1" anchor="t" anchorCtr="0" compatLnSpc="1"/>
              <a:lstStyle/>
              <a:p>
                <a:pPr defTabSz="866775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1200" err="1">
                    <a:solidFill>
                      <a:srgbClr val="0066FF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IR</a:t>
                </a:r>
                <a:r>
                  <a:rPr lang="en-US" altLang="zh-CN" sz="1200" baseline="-25000" err="1">
                    <a:solidFill>
                      <a:srgbClr val="0066FF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in</a:t>
                </a:r>
                <a:endParaRPr lang="en-US" altLang="zh-CN" sz="1200" baseline="-25000">
                  <a:solidFill>
                    <a:srgbClr val="0066FF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  <p:grpSp>
            <p:nvGrpSpPr>
              <p:cNvPr id="197" name="组合 196"/>
              <p:cNvGrpSpPr/>
              <p:nvPr/>
            </p:nvGrpSpPr>
            <p:grpSpPr>
              <a:xfrm>
                <a:off x="9209932" y="3298292"/>
                <a:ext cx="2408560" cy="710650"/>
                <a:chOff x="9570959" y="3543889"/>
                <a:chExt cx="2540278" cy="749514"/>
              </a:xfrm>
            </p:grpSpPr>
            <p:sp>
              <p:nvSpPr>
                <p:cNvPr id="200" name="Rectangle 104"/>
                <p:cNvSpPr>
                  <a:spLocks noChangeArrowheads="1"/>
                </p:cNvSpPr>
                <p:nvPr/>
              </p:nvSpPr>
              <p:spPr bwMode="auto">
                <a:xfrm>
                  <a:off x="10346761" y="3543889"/>
                  <a:ext cx="1136184" cy="426716"/>
                </a:xfrm>
                <a:prstGeom prst="rect">
                  <a:avLst/>
                </a:prstGeom>
                <a:solidFill>
                  <a:srgbClr val="59B2FF"/>
                </a:solidFill>
                <a:ln w="28575"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1600" b="1">
                      <a:solidFill>
                        <a:schemeClr val="bg1"/>
                      </a:solidFill>
                      <a:latin typeface="Segoe UI Black" panose="020B0A02040204020203" pitchFamily="34" charset="0"/>
                      <a:ea typeface="Segoe UI Black" panose="020B0A02040204020203" pitchFamily="34" charset="0"/>
                      <a:cs typeface="Segoe UI Black" panose="020B0A02040204020203" pitchFamily="34" charset="0"/>
                    </a:rPr>
                    <a:t>IR</a:t>
                  </a:r>
                  <a:endParaRPr lang="en-US" altLang="zh-CN" sz="1600" b="1">
                    <a:solidFill>
                      <a:schemeClr val="bg1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endParaRPr>
                </a:p>
              </p:txBody>
            </p:sp>
            <p:sp>
              <p:nvSpPr>
                <p:cNvPr id="201" name="Line 7"/>
                <p:cNvSpPr>
                  <a:spLocks noChangeShapeType="1"/>
                </p:cNvSpPr>
                <p:nvPr/>
              </p:nvSpPr>
              <p:spPr bwMode="auto">
                <a:xfrm>
                  <a:off x="9570959" y="3693080"/>
                  <a:ext cx="768531" cy="0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tailEnd type="triangl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86699" tIns="43349" rIns="86699" bIns="43349" numCol="1" anchor="t" anchorCtr="0" compatLnSpc="1"/>
                <a:lstStyle/>
                <a:p>
                  <a:endParaRPr lang="zh-CN" altLang="en-US" sz="1200">
                    <a:solidFill>
                      <a:schemeClr val="bg2">
                        <a:lumMod val="75000"/>
                      </a:schemeClr>
                    </a:solidFill>
                    <a:latin typeface="Segoe UI Black" panose="020B0A02040204020203" pitchFamily="34" charset="0"/>
                    <a:cs typeface="Segoe UI Black" panose="020B0A02040204020203" pitchFamily="34" charset="0"/>
                  </a:endParaRPr>
                </a:p>
              </p:txBody>
            </p:sp>
            <p:grpSp>
              <p:nvGrpSpPr>
                <p:cNvPr id="202" name="组合 201"/>
                <p:cNvGrpSpPr/>
                <p:nvPr/>
              </p:nvGrpSpPr>
              <p:grpSpPr>
                <a:xfrm rot="16200000">
                  <a:off x="9875660" y="3482511"/>
                  <a:ext cx="159131" cy="768533"/>
                  <a:chOff x="6712622" y="6427719"/>
                  <a:chExt cx="159131" cy="768533"/>
                </a:xfrm>
              </p:grpSpPr>
              <p:cxnSp>
                <p:nvCxnSpPr>
                  <p:cNvPr id="205" name="直接连接符 204"/>
                  <p:cNvCxnSpPr/>
                  <p:nvPr/>
                </p:nvCxnSpPr>
                <p:spPr>
                  <a:xfrm rot="5400000" flipH="1">
                    <a:off x="6407921" y="6811986"/>
                    <a:ext cx="768533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000000"/>
                    </a:solidFill>
                    <a:round/>
                    <a:tailEnd type="none" w="lg" len="lg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sp>
                <p:nvSpPr>
                  <p:cNvPr id="206" name="等腰三角形 205"/>
                  <p:cNvSpPr/>
                  <p:nvPr/>
                </p:nvSpPr>
                <p:spPr>
                  <a:xfrm>
                    <a:off x="6712622" y="6708917"/>
                    <a:ext cx="159131" cy="148725"/>
                  </a:xfrm>
                  <a:prstGeom prst="triangle">
                    <a:avLst/>
                  </a:prstGeom>
                  <a:solidFill>
                    <a:schemeClr val="bg1"/>
                  </a:solidFill>
                  <a:ln w="19050">
                    <a:solidFill>
                      <a:srgbClr val="000000"/>
                    </a:solidFill>
                    <a:round/>
                    <a:tailEnd type="triangle" w="lg" len="lg"/>
                  </a:ln>
                </p:spPr>
                <p:txBody>
                  <a:bodyPr vert="horz" wrap="square" lIns="86699" tIns="43349" rIns="86699" bIns="43349" numCol="1" anchor="t" anchorCtr="0" compatLnSpc="1"/>
                  <a:lstStyle/>
                  <a:p>
                    <a:endParaRPr lang="zh-CN" altLang="en-US" sz="1200">
                      <a:solidFill>
                        <a:schemeClr val="bg2">
                          <a:lumMod val="75000"/>
                        </a:schemeClr>
                      </a:solidFill>
                      <a:latin typeface="Segoe UI Black" panose="020B0A02040204020203" pitchFamily="34" charset="0"/>
                      <a:cs typeface="Segoe UI Black" panose="020B0A02040204020203" pitchFamily="34" charset="0"/>
                    </a:endParaRPr>
                  </a:p>
                </p:txBody>
              </p:sp>
            </p:grpSp>
            <p:cxnSp>
              <p:nvCxnSpPr>
                <p:cNvPr id="203" name="直接箭头连接符 202"/>
                <p:cNvCxnSpPr/>
                <p:nvPr/>
              </p:nvCxnSpPr>
              <p:spPr>
                <a:xfrm flipH="1">
                  <a:off x="11493512" y="3751250"/>
                  <a:ext cx="473891" cy="0"/>
                </a:xfrm>
                <a:prstGeom prst="straightConnector1">
                  <a:avLst/>
                </a:prstGeom>
                <a:noFill/>
                <a:ln w="12700">
                  <a:solidFill>
                    <a:srgbClr val="0066FF"/>
                  </a:solidFill>
                  <a:round/>
                  <a:headEnd w="lg" len="lg"/>
                  <a:tailEnd type="stealth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sp>
              <p:nvSpPr>
                <p:cNvPr id="204" name="Text Box 35"/>
                <p:cNvSpPr txBox="1">
                  <a:spLocks noChangeArrowheads="1"/>
                </p:cNvSpPr>
                <p:nvPr/>
              </p:nvSpPr>
              <p:spPr bwMode="auto">
                <a:xfrm>
                  <a:off x="11334090" y="4011366"/>
                  <a:ext cx="777147" cy="28203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0" tIns="43349" rIns="0" bIns="43349" numCol="1" anchor="t" anchorCtr="0" compatLnSpc="1"/>
                <a:lstStyle>
                  <a:defPPr>
                    <a:defRPr lang="zh-CN"/>
                  </a:defPPr>
                  <a:lvl1pPr marR="0" lvl="0" indent="0" eaLnBrk="0" fontAlgn="base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 kumimoji="0" sz="1600" b="0" i="0" u="none" strike="noStrike" cap="none" normalizeH="0" baseline="0">
                      <a:ln>
                        <a:noFill/>
                      </a:ln>
                      <a:solidFill>
                        <a:srgbClr val="0070C0"/>
                      </a:solidFill>
                      <a:effectLst/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defRPr>
                  </a:lvl1pPr>
                </a:lstStyle>
                <a:p>
                  <a:r>
                    <a:rPr lang="en-US" altLang="zh-CN" sz="1200">
                      <a:solidFill>
                        <a:srgbClr val="0066FF"/>
                      </a:solidFill>
                      <a:latin typeface="Segoe UI Black" panose="020B0A02040204020203" pitchFamily="34" charset="0"/>
                      <a:ea typeface="Segoe UI Black" panose="020B0A02040204020203" pitchFamily="34" charset="0"/>
                      <a:cs typeface="Segoe UI Black" panose="020B0A02040204020203" pitchFamily="34" charset="0"/>
                    </a:rPr>
                    <a:t>IR(I)</a:t>
                  </a:r>
                  <a:r>
                    <a:rPr lang="en-US" altLang="zh-CN" sz="1200" baseline="-25000">
                      <a:solidFill>
                        <a:srgbClr val="0066FF"/>
                      </a:solidFill>
                      <a:latin typeface="Segoe UI Black" panose="020B0A02040204020203" pitchFamily="34" charset="0"/>
                      <a:ea typeface="Segoe UI Black" panose="020B0A02040204020203" pitchFamily="34" charset="0"/>
                      <a:cs typeface="Segoe UI Black" panose="020B0A02040204020203" pitchFamily="34" charset="0"/>
                    </a:rPr>
                    <a:t>out</a:t>
                  </a:r>
                  <a:endParaRPr lang="en-US" altLang="zh-CN" sz="1200" baseline="-25000">
                    <a:solidFill>
                      <a:srgbClr val="0066FF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endParaRPr>
                </a:p>
              </p:txBody>
            </p:sp>
          </p:grpSp>
          <p:cxnSp>
            <p:nvCxnSpPr>
              <p:cNvPr id="198" name="直接箭头连接符 197"/>
              <p:cNvCxnSpPr/>
              <p:nvPr/>
            </p:nvCxnSpPr>
            <p:spPr>
              <a:xfrm flipV="1">
                <a:off x="10216379" y="3710504"/>
                <a:ext cx="0" cy="276662"/>
              </a:xfrm>
              <a:prstGeom prst="straightConnector1">
                <a:avLst/>
              </a:prstGeom>
              <a:noFill/>
              <a:ln w="12700">
                <a:solidFill>
                  <a:srgbClr val="0066FF"/>
                </a:solidFill>
                <a:round/>
                <a:headEnd w="lg" len="lg"/>
                <a:tailEnd type="stealth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99" name="直接箭头连接符 198"/>
              <p:cNvCxnSpPr/>
              <p:nvPr/>
            </p:nvCxnSpPr>
            <p:spPr>
              <a:xfrm flipV="1">
                <a:off x="10792731" y="3710504"/>
                <a:ext cx="0" cy="276662"/>
              </a:xfrm>
              <a:prstGeom prst="straightConnector1">
                <a:avLst/>
              </a:prstGeom>
              <a:noFill/>
              <a:ln w="12700">
                <a:solidFill>
                  <a:srgbClr val="0066FF"/>
                </a:solidFill>
                <a:round/>
                <a:headEnd w="lg" len="lg"/>
                <a:tailEnd type="stealth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</p:grpSp>
      <p:grpSp>
        <p:nvGrpSpPr>
          <p:cNvPr id="210" name="组合 209"/>
          <p:cNvGrpSpPr/>
          <p:nvPr/>
        </p:nvGrpSpPr>
        <p:grpSpPr>
          <a:xfrm>
            <a:off x="5557179" y="1469408"/>
            <a:ext cx="6128497" cy="4575782"/>
            <a:chOff x="5557179" y="1469408"/>
            <a:chExt cx="6128497" cy="4575782"/>
          </a:xfrm>
        </p:grpSpPr>
        <p:sp>
          <p:nvSpPr>
            <p:cNvPr id="211" name="Text Box 54"/>
            <p:cNvSpPr txBox="1">
              <a:spLocks noChangeArrowheads="1"/>
            </p:cNvSpPr>
            <p:nvPr/>
          </p:nvSpPr>
          <p:spPr bwMode="auto">
            <a:xfrm>
              <a:off x="6959266" y="1506758"/>
              <a:ext cx="377394" cy="3839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43349" rIns="0" bIns="43349" numCol="1" anchor="t" anchorCtr="0" compatLnSpc="1"/>
            <a:lstStyle/>
            <a:p>
              <a:pPr defTabSz="866775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200" err="1">
                  <a:solidFill>
                    <a:srgbClr val="FF0000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PC</a:t>
              </a:r>
              <a:r>
                <a:rPr lang="en-US" altLang="zh-CN" sz="1200" baseline="-25000" err="1">
                  <a:solidFill>
                    <a:srgbClr val="FF0000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in</a:t>
              </a:r>
              <a:endParaRPr lang="en-US" altLang="zh-CN" sz="1200" baseline="-25000">
                <a:solidFill>
                  <a:srgbClr val="FF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212" name="Text Box 52"/>
            <p:cNvSpPr txBox="1">
              <a:spLocks noChangeArrowheads="1"/>
            </p:cNvSpPr>
            <p:nvPr/>
          </p:nvSpPr>
          <p:spPr bwMode="auto">
            <a:xfrm>
              <a:off x="6953114" y="1878569"/>
              <a:ext cx="455667" cy="2845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43349" rIns="0" bIns="43349" numCol="1" anchor="t" anchorCtr="0" compatLnSpc="1"/>
            <a:lstStyle/>
            <a:p>
              <a:pPr defTabSz="866775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200" err="1">
                  <a:solidFill>
                    <a:srgbClr val="FF0000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PC</a:t>
              </a:r>
              <a:r>
                <a:rPr lang="en-US" altLang="zh-CN" sz="1200" baseline="-25000" err="1">
                  <a:solidFill>
                    <a:srgbClr val="FF0000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out</a:t>
              </a:r>
              <a:endParaRPr lang="en-US" altLang="zh-CN" sz="1200" baseline="-25000">
                <a:solidFill>
                  <a:srgbClr val="FF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213" name="Text Box 36"/>
            <p:cNvSpPr txBox="1">
              <a:spLocks noChangeArrowheads="1"/>
            </p:cNvSpPr>
            <p:nvPr/>
          </p:nvSpPr>
          <p:spPr bwMode="auto">
            <a:xfrm>
              <a:off x="11179844" y="4290343"/>
              <a:ext cx="309893" cy="3839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43349" rIns="0" bIns="43349" numCol="1" anchor="t" anchorCtr="0" compatLnSpc="1"/>
            <a:lstStyle/>
            <a:p>
              <a:pPr algn="ctr" defTabSz="866775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200" err="1">
                  <a:solidFill>
                    <a:srgbClr val="FF0000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R</a:t>
              </a:r>
              <a:r>
                <a:rPr lang="en-US" altLang="zh-CN" sz="1200" baseline="-25000" err="1">
                  <a:solidFill>
                    <a:srgbClr val="FF0000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in</a:t>
              </a:r>
              <a:endParaRPr lang="en-US" altLang="zh-CN" sz="1200" baseline="-25000">
                <a:solidFill>
                  <a:srgbClr val="FF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214" name="Text Box 36"/>
            <p:cNvSpPr txBox="1">
              <a:spLocks noChangeArrowheads="1"/>
            </p:cNvSpPr>
            <p:nvPr/>
          </p:nvSpPr>
          <p:spPr bwMode="auto">
            <a:xfrm>
              <a:off x="11198630" y="4620570"/>
              <a:ext cx="348257" cy="3839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43349" rIns="0" bIns="43349" numCol="1" anchor="t" anchorCtr="0" compatLnSpc="1"/>
            <a:lstStyle/>
            <a:p>
              <a:pPr algn="ctr" defTabSz="866775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200">
                  <a:solidFill>
                    <a:srgbClr val="FF0000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R</a:t>
              </a:r>
              <a:r>
                <a:rPr lang="en-US" altLang="zh-CN" sz="1200" baseline="-25000">
                  <a:solidFill>
                    <a:srgbClr val="FF0000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out</a:t>
              </a:r>
              <a:endParaRPr lang="en-US" altLang="zh-CN" sz="1200" baseline="-25000">
                <a:solidFill>
                  <a:srgbClr val="FF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215" name="Text Box 54"/>
            <p:cNvSpPr txBox="1">
              <a:spLocks noChangeArrowheads="1"/>
            </p:cNvSpPr>
            <p:nvPr/>
          </p:nvSpPr>
          <p:spPr bwMode="auto">
            <a:xfrm>
              <a:off x="9417842" y="5661271"/>
              <a:ext cx="518650" cy="3839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43349" rIns="0" bIns="43349" numCol="1" anchor="t" anchorCtr="0" compatLnSpc="1"/>
            <a:lstStyle/>
            <a:p>
              <a:pPr algn="ctr" defTabSz="866775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200" err="1">
                  <a:solidFill>
                    <a:srgbClr val="FF0000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Rs</a:t>
              </a:r>
              <a:r>
                <a:rPr lang="en-US" altLang="zh-CN" sz="1200">
                  <a:solidFill>
                    <a:srgbClr val="FF0000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/</a:t>
              </a:r>
              <a:r>
                <a:rPr lang="en-US" altLang="zh-CN" sz="1200" err="1">
                  <a:solidFill>
                    <a:srgbClr val="FF0000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Rt</a:t>
              </a:r>
              <a:endParaRPr lang="en-US" altLang="zh-CN" sz="1200" baseline="-25000">
                <a:solidFill>
                  <a:srgbClr val="FF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216" name="Text Box 54"/>
            <p:cNvSpPr txBox="1">
              <a:spLocks noChangeArrowheads="1"/>
            </p:cNvSpPr>
            <p:nvPr/>
          </p:nvSpPr>
          <p:spPr bwMode="auto">
            <a:xfrm>
              <a:off x="11044715" y="5661271"/>
              <a:ext cx="640961" cy="3839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43349" rIns="0" bIns="43349" numCol="1" anchor="t" anchorCtr="0" compatLnSpc="1"/>
            <a:lstStyle/>
            <a:p>
              <a:pPr defTabSz="866775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200" err="1">
                  <a:solidFill>
                    <a:srgbClr val="FF0000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RegDst</a:t>
              </a:r>
              <a:endParaRPr lang="en-US" altLang="zh-CN" sz="1200" baseline="-25000">
                <a:solidFill>
                  <a:srgbClr val="FF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217" name="Text Box 123"/>
            <p:cNvSpPr txBox="1">
              <a:spLocks noChangeArrowheads="1"/>
            </p:cNvSpPr>
            <p:nvPr/>
          </p:nvSpPr>
          <p:spPr bwMode="auto">
            <a:xfrm>
              <a:off x="8557603" y="4367614"/>
              <a:ext cx="590825" cy="4429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699" tIns="43349" rIns="86699" bIns="43349" numCol="1" anchor="t" anchorCtr="0" compatLnSpc="1"/>
            <a:lstStyle/>
            <a:p>
              <a:pPr defTabSz="866775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200">
                  <a:solidFill>
                    <a:srgbClr val="FF0000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+4</a:t>
              </a:r>
              <a:endParaRPr lang="en-US" altLang="zh-CN" sz="1200">
                <a:solidFill>
                  <a:srgbClr val="FF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218" name="Text Box 105"/>
            <p:cNvSpPr txBox="1">
              <a:spLocks noChangeArrowheads="1"/>
            </p:cNvSpPr>
            <p:nvPr/>
          </p:nvSpPr>
          <p:spPr bwMode="auto">
            <a:xfrm>
              <a:off x="8424875" y="4540875"/>
              <a:ext cx="693235" cy="4429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699" tIns="43349" rIns="86699" bIns="43349" numCol="1" anchor="t" anchorCtr="0" compatLnSpc="1"/>
            <a:lstStyle/>
            <a:p>
              <a:pPr defTabSz="866775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200">
                  <a:solidFill>
                    <a:srgbClr val="FF0000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ADD</a:t>
              </a:r>
              <a:endParaRPr lang="en-US" altLang="zh-CN" sz="1200">
                <a:solidFill>
                  <a:srgbClr val="FF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219" name="Text Box 46"/>
            <p:cNvSpPr txBox="1">
              <a:spLocks noChangeArrowheads="1"/>
            </p:cNvSpPr>
            <p:nvPr/>
          </p:nvSpPr>
          <p:spPr bwMode="auto">
            <a:xfrm>
              <a:off x="6660232" y="3860383"/>
              <a:ext cx="389597" cy="231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699" tIns="43349" rIns="86699" bIns="43349" numCol="1" anchor="t" anchorCtr="0" compatLnSpc="1"/>
            <a:lstStyle/>
            <a:p>
              <a:pPr algn="ctr" defTabSz="866775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200">
                  <a:solidFill>
                    <a:srgbClr val="FF0000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X</a:t>
              </a:r>
              <a:r>
                <a:rPr lang="en-US" altLang="zh-CN" sz="1200" baseline="-25000">
                  <a:solidFill>
                    <a:srgbClr val="FF0000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in</a:t>
              </a:r>
              <a:endParaRPr lang="en-US" altLang="zh-CN" sz="1200" baseline="-25000">
                <a:solidFill>
                  <a:srgbClr val="FF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220" name="Text Box 38"/>
            <p:cNvSpPr txBox="1">
              <a:spLocks noChangeArrowheads="1"/>
            </p:cNvSpPr>
            <p:nvPr/>
          </p:nvSpPr>
          <p:spPr bwMode="auto">
            <a:xfrm>
              <a:off x="6794339" y="5379711"/>
              <a:ext cx="679449" cy="3839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699" tIns="43349" rIns="86699" bIns="43349" numCol="1" anchor="t" anchorCtr="0" compatLnSpc="1"/>
            <a:lstStyle/>
            <a:p>
              <a:pPr defTabSz="866775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200" err="1">
                  <a:solidFill>
                    <a:srgbClr val="FF0000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Z</a:t>
              </a:r>
              <a:r>
                <a:rPr lang="en-US" altLang="zh-CN" sz="1200" baseline="-25000" err="1">
                  <a:solidFill>
                    <a:srgbClr val="FF0000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out</a:t>
              </a:r>
              <a:endParaRPr lang="en-US" altLang="zh-CN" sz="1200" baseline="-25000">
                <a:solidFill>
                  <a:srgbClr val="FF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221" name="Text Box 14"/>
            <p:cNvSpPr txBox="1">
              <a:spLocks noChangeArrowheads="1"/>
            </p:cNvSpPr>
            <p:nvPr/>
          </p:nvSpPr>
          <p:spPr bwMode="auto">
            <a:xfrm>
              <a:off x="8195380" y="4716605"/>
              <a:ext cx="693235" cy="4429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699" tIns="43349" rIns="86699" bIns="43349" numCol="1" anchor="t" anchorCtr="0" compatLnSpc="1"/>
            <a:lstStyle/>
            <a:p>
              <a:pPr defTabSz="866775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200">
                  <a:solidFill>
                    <a:srgbClr val="FF0000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SUB</a:t>
              </a:r>
              <a:endParaRPr lang="en-US" altLang="zh-CN" sz="1200">
                <a:solidFill>
                  <a:srgbClr val="FF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222" name="Text Box 38"/>
            <p:cNvSpPr txBox="1">
              <a:spLocks noChangeArrowheads="1"/>
            </p:cNvSpPr>
            <p:nvPr/>
          </p:nvSpPr>
          <p:spPr bwMode="auto">
            <a:xfrm>
              <a:off x="5914263" y="3927308"/>
              <a:ext cx="506350" cy="2651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43349" rIns="0" bIns="43349" numCol="1" anchor="t" anchorCtr="0" compatLnSpc="1"/>
            <a:lstStyle/>
            <a:p>
              <a:pPr algn="ctr" defTabSz="866775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200" err="1">
                  <a:solidFill>
                    <a:srgbClr val="FF0000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PSW</a:t>
              </a:r>
              <a:r>
                <a:rPr lang="en-US" altLang="zh-CN" sz="1200" baseline="-25000" err="1">
                  <a:solidFill>
                    <a:srgbClr val="FF0000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in</a:t>
              </a:r>
              <a:endParaRPr lang="en-US" altLang="zh-CN" sz="1200" baseline="-25000">
                <a:solidFill>
                  <a:srgbClr val="FF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223" name="Text Box 125"/>
            <p:cNvSpPr txBox="1">
              <a:spLocks noChangeArrowheads="1"/>
            </p:cNvSpPr>
            <p:nvPr/>
          </p:nvSpPr>
          <p:spPr bwMode="auto">
            <a:xfrm>
              <a:off x="5557179" y="1469408"/>
              <a:ext cx="482671" cy="2622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43349" rIns="0" bIns="43349" numCol="1" anchor="t" anchorCtr="0" compatLnSpc="1"/>
            <a:lstStyle/>
            <a:p>
              <a:pPr algn="ctr" defTabSz="866775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200">
                  <a:solidFill>
                    <a:srgbClr val="FF0000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Write</a:t>
              </a:r>
              <a:endParaRPr lang="en-US" altLang="zh-CN" sz="1200">
                <a:solidFill>
                  <a:srgbClr val="FF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224" name="Text Box 126"/>
            <p:cNvSpPr txBox="1">
              <a:spLocks noChangeArrowheads="1"/>
            </p:cNvSpPr>
            <p:nvPr/>
          </p:nvSpPr>
          <p:spPr bwMode="auto">
            <a:xfrm>
              <a:off x="6045841" y="1469408"/>
              <a:ext cx="417020" cy="2705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43349" rIns="0" bIns="43349" numCol="1" anchor="t" anchorCtr="0" compatLnSpc="1"/>
            <a:lstStyle/>
            <a:p>
              <a:pPr algn="ctr" defTabSz="866775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200">
                  <a:solidFill>
                    <a:srgbClr val="FF0000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Read</a:t>
              </a:r>
              <a:endParaRPr lang="en-US" altLang="zh-CN" sz="1200">
                <a:solidFill>
                  <a:srgbClr val="FF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225" name="Text Box 50"/>
            <p:cNvSpPr txBox="1">
              <a:spLocks noChangeArrowheads="1"/>
            </p:cNvSpPr>
            <p:nvPr/>
          </p:nvSpPr>
          <p:spPr bwMode="auto">
            <a:xfrm>
              <a:off x="8670400" y="2318328"/>
              <a:ext cx="379488" cy="2575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43349" rIns="0" bIns="43349" numCol="1" anchor="t" anchorCtr="0" compatLnSpc="1"/>
            <a:lstStyle/>
            <a:p>
              <a:pPr defTabSz="866775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200" err="1">
                  <a:solidFill>
                    <a:srgbClr val="FF0000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AR</a:t>
              </a:r>
              <a:r>
                <a:rPr lang="en-US" altLang="zh-CN" sz="1200" baseline="-25000" err="1">
                  <a:solidFill>
                    <a:srgbClr val="FF0000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in</a:t>
              </a:r>
              <a:endParaRPr lang="en-US" altLang="zh-CN" sz="1200" baseline="-25000">
                <a:solidFill>
                  <a:srgbClr val="FF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226" name="Text Box 49"/>
            <p:cNvSpPr txBox="1">
              <a:spLocks noChangeArrowheads="1"/>
            </p:cNvSpPr>
            <p:nvPr/>
          </p:nvSpPr>
          <p:spPr bwMode="auto">
            <a:xfrm>
              <a:off x="8194161" y="2623713"/>
              <a:ext cx="370648" cy="267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43349" rIns="0" bIns="43349" numCol="1" anchor="t" anchorCtr="0" compatLnSpc="1"/>
            <a:lstStyle/>
            <a:p>
              <a:pPr defTabSz="866775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200" err="1">
                  <a:solidFill>
                    <a:srgbClr val="FF0000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DR</a:t>
              </a:r>
              <a:r>
                <a:rPr lang="en-US" altLang="zh-CN" sz="1200" baseline="-25000" err="1">
                  <a:solidFill>
                    <a:srgbClr val="FF0000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in</a:t>
              </a:r>
              <a:endParaRPr lang="en-US" altLang="zh-CN" sz="1200" baseline="-25000">
                <a:solidFill>
                  <a:srgbClr val="FF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227" name="Text Box 48"/>
            <p:cNvSpPr txBox="1">
              <a:spLocks noChangeArrowheads="1"/>
            </p:cNvSpPr>
            <p:nvPr/>
          </p:nvSpPr>
          <p:spPr bwMode="auto">
            <a:xfrm>
              <a:off x="8164753" y="3336617"/>
              <a:ext cx="520246" cy="2675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43349" rIns="0" bIns="43349" numCol="1" anchor="t" anchorCtr="0" compatLnSpc="1"/>
            <a:lstStyle/>
            <a:p>
              <a:pPr algn="ctr" defTabSz="866775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200" err="1">
                  <a:solidFill>
                    <a:srgbClr val="FF0000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DR</a:t>
              </a:r>
              <a:r>
                <a:rPr lang="en-US" altLang="zh-CN" sz="1200" baseline="-25000" err="1">
                  <a:solidFill>
                    <a:srgbClr val="FF0000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out</a:t>
              </a:r>
              <a:endParaRPr lang="en-US" altLang="zh-CN" sz="1200" baseline="-25000">
                <a:solidFill>
                  <a:srgbClr val="FF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228" name="Text Box 9"/>
            <p:cNvSpPr txBox="1">
              <a:spLocks noChangeArrowheads="1"/>
            </p:cNvSpPr>
            <p:nvPr/>
          </p:nvSpPr>
          <p:spPr bwMode="auto">
            <a:xfrm>
              <a:off x="6961579" y="2623713"/>
              <a:ext cx="657847" cy="2605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699" tIns="43349" rIns="86699" bIns="43349" numCol="1" anchor="t" anchorCtr="0" compatLnSpc="1"/>
            <a:lstStyle/>
            <a:p>
              <a:pPr defTabSz="866775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200" err="1">
                  <a:solidFill>
                    <a:srgbClr val="FF0000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DRE</a:t>
              </a:r>
              <a:r>
                <a:rPr lang="en-US" altLang="zh-CN" sz="1200" baseline="-25000" err="1">
                  <a:solidFill>
                    <a:srgbClr val="FF0000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out</a:t>
              </a:r>
              <a:endParaRPr lang="en-US" altLang="zh-CN" sz="1200" baseline="-25000">
                <a:solidFill>
                  <a:srgbClr val="FF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229" name="Text Box 8"/>
            <p:cNvSpPr txBox="1">
              <a:spLocks noChangeArrowheads="1"/>
            </p:cNvSpPr>
            <p:nvPr/>
          </p:nvSpPr>
          <p:spPr bwMode="auto">
            <a:xfrm>
              <a:off x="7039350" y="3336617"/>
              <a:ext cx="605501" cy="2615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43349" rIns="0" bIns="43349" numCol="1" anchor="t" anchorCtr="0" compatLnSpc="1"/>
            <a:lstStyle/>
            <a:p>
              <a:pPr algn="ctr" defTabSz="866775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200" err="1">
                  <a:solidFill>
                    <a:srgbClr val="FF0000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DRE</a:t>
              </a:r>
              <a:r>
                <a:rPr lang="en-US" altLang="zh-CN" sz="1200" baseline="-25000" err="1">
                  <a:solidFill>
                    <a:srgbClr val="FF0000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in</a:t>
              </a:r>
              <a:endParaRPr lang="en-US" altLang="zh-CN" sz="1200" baseline="-25000">
                <a:solidFill>
                  <a:srgbClr val="FF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230" name="Text Box 8"/>
            <p:cNvSpPr txBox="1">
              <a:spLocks noChangeArrowheads="1"/>
            </p:cNvSpPr>
            <p:nvPr/>
          </p:nvSpPr>
          <p:spPr bwMode="auto">
            <a:xfrm>
              <a:off x="9491034" y="3727650"/>
              <a:ext cx="702657" cy="2548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43349" rIns="0" bIns="43349" numCol="1" anchor="t" anchorCtr="0" compatLnSpc="1"/>
            <a:lstStyle/>
            <a:p>
              <a:pPr algn="ctr" defTabSz="866775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200">
                  <a:solidFill>
                    <a:srgbClr val="FF0000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IR(A)</a:t>
              </a:r>
              <a:r>
                <a:rPr lang="en-US" altLang="zh-CN" sz="1200" baseline="-25000">
                  <a:solidFill>
                    <a:srgbClr val="FF0000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out</a:t>
              </a:r>
              <a:endParaRPr lang="en-US" altLang="zh-CN" sz="1200" baseline="-25000">
                <a:solidFill>
                  <a:srgbClr val="FF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231" name="Text Box 36"/>
            <p:cNvSpPr txBox="1">
              <a:spLocks noChangeArrowheads="1"/>
            </p:cNvSpPr>
            <p:nvPr/>
          </p:nvSpPr>
          <p:spPr bwMode="auto">
            <a:xfrm>
              <a:off x="11167382" y="3236717"/>
              <a:ext cx="362360" cy="3839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43349" rIns="0" bIns="43349" numCol="1" anchor="t" anchorCtr="0" compatLnSpc="1"/>
            <a:lstStyle/>
            <a:p>
              <a:pPr defTabSz="866775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200" err="1">
                  <a:solidFill>
                    <a:srgbClr val="FF0000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IR</a:t>
              </a:r>
              <a:r>
                <a:rPr lang="en-US" altLang="zh-CN" sz="1200" baseline="-25000" err="1">
                  <a:solidFill>
                    <a:srgbClr val="FF0000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in</a:t>
              </a:r>
              <a:endParaRPr lang="en-US" altLang="zh-CN" sz="1200" baseline="-25000">
                <a:solidFill>
                  <a:srgbClr val="FF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232" name="Text Box 35"/>
            <p:cNvSpPr txBox="1">
              <a:spLocks noChangeArrowheads="1"/>
            </p:cNvSpPr>
            <p:nvPr/>
          </p:nvSpPr>
          <p:spPr bwMode="auto">
            <a:xfrm>
              <a:off x="10881641" y="3741529"/>
              <a:ext cx="736851" cy="2674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43349" rIns="0" bIns="43349" numCol="1" anchor="t" anchorCtr="0" compatLnSpc="1"/>
            <a:lstStyle>
              <a:defPPr>
                <a:defRPr lang="zh-CN"/>
              </a:defPPr>
              <a:lvl1pPr marR="0" lvl="0" indent="0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1600" b="0" i="0" u="none" strike="noStrike" cap="none" normalizeH="0" baseline="0">
                  <a:ln>
                    <a:noFill/>
                  </a:ln>
                  <a:solidFill>
                    <a:srgbClr val="0070C0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defRPr>
              </a:lvl1pPr>
            </a:lstStyle>
            <a:p>
              <a:r>
                <a:rPr lang="en-US" altLang="zh-CN" sz="1200">
                  <a:solidFill>
                    <a:srgbClr val="FF0000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IR(I)</a:t>
              </a:r>
              <a:r>
                <a:rPr lang="en-US" altLang="zh-CN" sz="1200" baseline="-25000">
                  <a:solidFill>
                    <a:srgbClr val="FF0000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out</a:t>
              </a:r>
              <a:endParaRPr lang="en-US" altLang="zh-CN" sz="1200" baseline="-25000">
                <a:solidFill>
                  <a:srgbClr val="FF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</p:grpSp>
      <p:sp>
        <p:nvSpPr>
          <p:cNvPr id="3" name="标题 3"/>
          <p:cNvSpPr>
            <a:spLocks noGrp="1"/>
          </p:cNvSpPr>
          <p:nvPr/>
        </p:nvSpPr>
        <p:spPr>
          <a:xfrm>
            <a:off x="560212" y="218244"/>
            <a:ext cx="10515600" cy="617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zh-CN" dirty="0">
                <a:solidFill>
                  <a:schemeClr val="tx1"/>
                </a:solidFill>
              </a:rPr>
              <a:t>提问</a:t>
            </a:r>
            <a:r>
              <a:rPr lang="en-US" altLang="zh-CN" dirty="0">
                <a:solidFill>
                  <a:schemeClr val="tx1"/>
                </a:solidFill>
              </a:rPr>
              <a:t>-17 (5-8)</a:t>
            </a:r>
            <a:r>
              <a:rPr lang="en-US" altLang="zh-CN" dirty="0">
                <a:solidFill>
                  <a:srgbClr val="FF0000"/>
                </a:solidFill>
              </a:rPr>
              <a:t>   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custDataLst>
      <p:tags r:id="rId1"/>
    </p:custDataLst>
  </p:cSld>
  <p:clrMapOvr>
    <a:masterClrMapping/>
  </p:clrMapOvr>
  <p:transition spd="slow" advClick="0" advTm="30667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repeatCount="3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repeatCount="4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dirty="0"/>
              <a:t>提问</a:t>
            </a:r>
            <a:r>
              <a:rPr lang="en-US" altLang="zh-CN" dirty="0"/>
              <a:t>-3(3-10)</a:t>
            </a:r>
            <a:endParaRPr lang="en-US" altLang="zh-CN" dirty="0"/>
          </a:p>
        </p:txBody>
      </p:sp>
      <p:sp>
        <p:nvSpPr>
          <p:cNvPr id="135171" name="内容占位符 2"/>
          <p:cNvSpPr>
            <a:spLocks noGrp="1"/>
          </p:cNvSpPr>
          <p:nvPr/>
        </p:nvSpPr>
        <p:spPr>
          <a:xfrm>
            <a:off x="363220" y="1221105"/>
            <a:ext cx="11161395" cy="56368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just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rgbClr val="FFC000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812800" indent="-355600" algn="just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FFC000"/>
              </a:buClr>
              <a:buFont typeface="Wingdings" panose="05000000000000000000" pitchFamily="2" charset="2"/>
              <a:buChar char="p"/>
              <a:defRPr sz="2000" kern="12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FFC000"/>
              </a:buClr>
              <a:buFont typeface="Wingdings" panose="05000000000000000000" pitchFamily="2" charset="2"/>
              <a:buChar char="u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50000"/>
              </a:lnSpc>
              <a:spcAft>
                <a:spcPct val="30000"/>
              </a:spcAft>
              <a:buNone/>
            </a:pPr>
            <a:r>
              <a:rPr lang="en-US" altLang="zh-CN" sz="2800" b="1" dirty="0">
                <a:solidFill>
                  <a:schemeClr val="tx1"/>
                </a:solidFill>
                <a:latin typeface="+mj-ea"/>
                <a:ea typeface="+mj-ea"/>
                <a:cs typeface="Segoe UI Black" panose="020B0A02040204020203" pitchFamily="34" charset="0"/>
              </a:rPr>
              <a:t>1-</a:t>
            </a:r>
            <a:r>
              <a:rPr lang="zh-CN" altLang="en-US" sz="2800" b="1" dirty="0">
                <a:solidFill>
                  <a:schemeClr val="tx1"/>
                </a:solidFill>
                <a:latin typeface="+mj-ea"/>
                <a:ea typeface="+mj-ea"/>
                <a:cs typeface="Segoe UI Black" panose="020B0A02040204020203" pitchFamily="34" charset="0"/>
              </a:rPr>
              <a:t>机</a:t>
            </a:r>
            <a:r>
              <a:rPr lang="zh-CN" sz="2800" b="1" dirty="0">
                <a:solidFill>
                  <a:schemeClr val="tx1"/>
                </a:solidFill>
                <a:latin typeface="+mj-ea"/>
                <a:ea typeface="+mj-ea"/>
                <a:cs typeface="Segoe UI Black" panose="020B0A02040204020203" pitchFamily="34" charset="0"/>
              </a:rPr>
              <a:t>器</a:t>
            </a:r>
            <a:r>
              <a:rPr lang="en-US" altLang="zh-CN" sz="2600" b="1" dirty="0">
                <a:solidFill>
                  <a:schemeClr val="tx1"/>
                </a:solidFill>
              </a:rPr>
              <a:t>数一</a:t>
            </a:r>
            <a:r>
              <a:rPr lang="zh-CN" sz="2800" b="1" dirty="0">
                <a:solidFill>
                  <a:schemeClr val="tx1"/>
                </a:solidFill>
                <a:latin typeface="+mj-ea"/>
                <a:ea typeface="+mj-ea"/>
                <a:cs typeface="Segoe UI Black" panose="020B0A02040204020203" pitchFamily="34" charset="0"/>
              </a:rPr>
              <a:t>般有哪几种</a:t>
            </a:r>
            <a:r>
              <a:rPr lang="zh-CN" altLang="en-US" sz="2800" b="1" dirty="0">
                <a:solidFill>
                  <a:schemeClr val="tx1"/>
                </a:solidFill>
                <a:latin typeface="+mj-ea"/>
                <a:ea typeface="+mj-ea"/>
                <a:cs typeface="Segoe UI Black" panose="020B0A02040204020203" pitchFamily="34" charset="0"/>
                <a:sym typeface="+mn-ea"/>
              </a:rPr>
              <a:t>？</a:t>
            </a:r>
            <a:r>
              <a:rPr lang="en-US" sz="2800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+mn-ea"/>
              </a:rPr>
              <a:t>   </a:t>
            </a:r>
            <a:endParaRPr lang="en-US" sz="2800" dirty="0"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  <a:sym typeface="+mn-ea"/>
            </a:endParaRPr>
          </a:p>
          <a:p>
            <a:pPr marL="0" lvl="1" indent="0">
              <a:lnSpc>
                <a:spcPct val="150000"/>
              </a:lnSpc>
              <a:spcAft>
                <a:spcPct val="30000"/>
              </a:spcAft>
              <a:buNone/>
            </a:pPr>
            <a:r>
              <a:rPr lang="en-US" altLang="zh-CN" sz="2800" b="1" dirty="0">
                <a:solidFill>
                  <a:schemeClr val="tx1"/>
                </a:solidFill>
                <a:latin typeface="+mj-ea"/>
                <a:ea typeface="+mj-ea"/>
                <a:cs typeface="Segoe UI Black" panose="020B0A02040204020203" pitchFamily="34" charset="0"/>
                <a:sym typeface="+mn-ea"/>
              </a:rPr>
              <a:t>2-</a:t>
            </a:r>
            <a:r>
              <a:rPr lang="zh-CN" altLang="en-US" sz="2800" b="1" dirty="0">
                <a:solidFill>
                  <a:schemeClr val="tx1"/>
                </a:solidFill>
                <a:latin typeface="+mj-ea"/>
                <a:ea typeface="+mj-ea"/>
                <a:cs typeface="Segoe UI Black" panose="020B0A02040204020203" pitchFamily="34" charset="0"/>
                <a:sym typeface="+mn-ea"/>
              </a:rPr>
              <a:t>机</a:t>
            </a:r>
            <a:r>
              <a:rPr lang="zh-CN" sz="2800" b="1" dirty="0">
                <a:solidFill>
                  <a:schemeClr val="tx1"/>
                </a:solidFill>
                <a:latin typeface="+mj-ea"/>
                <a:ea typeface="+mj-ea"/>
                <a:cs typeface="Segoe UI Black" panose="020B0A02040204020203" pitchFamily="34" charset="0"/>
                <a:sym typeface="+mn-ea"/>
              </a:rPr>
              <a:t>器数的数</a:t>
            </a:r>
            <a:r>
              <a:rPr lang="en-US" altLang="zh-CN" sz="2600" b="1" dirty="0">
                <a:solidFill>
                  <a:schemeClr val="tx1"/>
                </a:solidFill>
                <a:sym typeface="+mn-ea"/>
              </a:rPr>
              <a:t>符</a:t>
            </a:r>
            <a:r>
              <a:rPr lang="zh-CN" sz="2800" b="1" dirty="0">
                <a:solidFill>
                  <a:schemeClr val="tx1"/>
                </a:solidFill>
                <a:latin typeface="+mj-ea"/>
                <a:ea typeface="+mj-ea"/>
                <a:cs typeface="Segoe UI Black" panose="020B0A02040204020203" pitchFamily="34" charset="0"/>
                <a:sym typeface="+mn-ea"/>
              </a:rPr>
              <a:t>都是</a:t>
            </a:r>
            <a:r>
              <a:rPr lang="en-US" altLang="zh-CN" sz="2600" b="1" dirty="0">
                <a:solidFill>
                  <a:schemeClr val="tx1"/>
                </a:solidFill>
                <a:sym typeface="+mn-ea"/>
              </a:rPr>
              <a:t>0</a:t>
            </a:r>
            <a:r>
              <a:rPr lang="zh-CN" altLang="en-US" sz="2800" b="1" dirty="0">
                <a:solidFill>
                  <a:schemeClr val="tx1"/>
                </a:solidFill>
                <a:latin typeface="+mj-ea"/>
                <a:ea typeface="+mj-ea"/>
                <a:cs typeface="Segoe UI Black" panose="020B0A02040204020203" pitchFamily="34" charset="0"/>
                <a:sym typeface="+mn-ea"/>
              </a:rPr>
              <a:t>正</a:t>
            </a:r>
            <a:r>
              <a:rPr lang="en-US" altLang="zh-CN" sz="2600" b="1" dirty="0">
                <a:solidFill>
                  <a:schemeClr val="tx1"/>
                </a:solidFill>
                <a:sym typeface="+mn-ea"/>
              </a:rPr>
              <a:t>1</a:t>
            </a:r>
            <a:r>
              <a:rPr lang="zh-CN" altLang="en-US" sz="2800" b="1" dirty="0">
                <a:solidFill>
                  <a:schemeClr val="tx1"/>
                </a:solidFill>
                <a:latin typeface="+mj-ea"/>
                <a:ea typeface="+mj-ea"/>
                <a:cs typeface="Segoe UI Black" panose="020B0A02040204020203" pitchFamily="34" charset="0"/>
                <a:sym typeface="+mn-ea"/>
              </a:rPr>
              <a:t>负？</a:t>
            </a:r>
            <a:endParaRPr lang="zh-CN" altLang="en-US" sz="2800" b="1" dirty="0">
              <a:solidFill>
                <a:schemeClr val="tx1"/>
              </a:solidFill>
              <a:latin typeface="+mj-ea"/>
              <a:ea typeface="+mj-ea"/>
              <a:cs typeface="Segoe UI Black" panose="020B0A02040204020203" pitchFamily="34" charset="0"/>
              <a:sym typeface="+mn-ea"/>
            </a:endParaRPr>
          </a:p>
          <a:p>
            <a:pPr marL="0" lvl="1" indent="0">
              <a:lnSpc>
                <a:spcPct val="150000"/>
              </a:lnSpc>
              <a:spcAft>
                <a:spcPct val="30000"/>
              </a:spcAft>
              <a:buNone/>
            </a:pPr>
            <a:r>
              <a:rPr lang="en-US" altLang="zh-CN" sz="2800" b="1" dirty="0">
                <a:solidFill>
                  <a:schemeClr val="tx1"/>
                </a:solidFill>
                <a:latin typeface="+mj-ea"/>
                <a:ea typeface="+mj-ea"/>
                <a:cs typeface="Segoe UI Black" panose="020B0A02040204020203" pitchFamily="34" charset="0"/>
                <a:sym typeface="+mn-ea"/>
              </a:rPr>
              <a:t>3-   -9</a:t>
            </a:r>
            <a:r>
              <a:rPr lang="zh-CN" altLang="en-US" sz="2800" b="1" dirty="0">
                <a:solidFill>
                  <a:schemeClr val="tx1"/>
                </a:solidFill>
                <a:latin typeface="+mj-ea"/>
                <a:ea typeface="+mj-ea"/>
                <a:cs typeface="Segoe UI Black" panose="020B0A02040204020203" pitchFamily="34" charset="0"/>
                <a:sym typeface="+mn-ea"/>
              </a:rPr>
              <a:t>的</a:t>
            </a:r>
            <a:r>
              <a:rPr lang="zh-CN" altLang="en-US" sz="2800" b="1" dirty="0">
                <a:solidFill>
                  <a:srgbClr val="FF66CC"/>
                </a:solidFill>
                <a:latin typeface="+mn-ea"/>
                <a:ea typeface="+mn-ea"/>
                <a:sym typeface="+mn-ea"/>
              </a:rPr>
              <a:t>原码</a:t>
            </a:r>
            <a:r>
              <a:rPr lang="zh-CN" altLang="en-US" sz="2800" b="1" dirty="0">
                <a:solidFill>
                  <a:schemeClr val="tx1"/>
                </a:solidFill>
                <a:latin typeface="+mj-ea"/>
                <a:ea typeface="+mj-ea"/>
                <a:cs typeface="Segoe UI Black" panose="020B0A02040204020203" pitchFamily="34" charset="0"/>
                <a:sym typeface="+mn-ea"/>
              </a:rPr>
              <a:t>是多少？     </a:t>
            </a:r>
            <a:endParaRPr lang="en-US" altLang="zh-CN" sz="2800" b="1" dirty="0">
              <a:solidFill>
                <a:schemeClr val="tx1"/>
              </a:solidFill>
              <a:latin typeface="+mj-ea"/>
              <a:ea typeface="+mj-ea"/>
              <a:cs typeface="Segoe UI Black" panose="020B0A02040204020203" pitchFamily="34" charset="0"/>
              <a:sym typeface="+mn-ea"/>
            </a:endParaRPr>
          </a:p>
          <a:p>
            <a:pPr marL="0" lvl="1" indent="0">
              <a:lnSpc>
                <a:spcPct val="150000"/>
              </a:lnSpc>
              <a:spcAft>
                <a:spcPct val="30000"/>
              </a:spcAft>
              <a:buNone/>
            </a:pPr>
            <a:r>
              <a:rPr lang="en-US" altLang="zh-CN" sz="2800" b="1" dirty="0">
                <a:solidFill>
                  <a:schemeClr val="tx1"/>
                </a:solidFill>
                <a:latin typeface="+mj-ea"/>
                <a:ea typeface="+mj-ea"/>
                <a:cs typeface="Segoe UI Black" panose="020B0A02040204020203" pitchFamily="34" charset="0"/>
                <a:sym typeface="+mn-ea"/>
              </a:rPr>
              <a:t>4-</a:t>
            </a:r>
            <a:r>
              <a:rPr lang="zh-CN" altLang="en-US" sz="2800" b="1" dirty="0">
                <a:solidFill>
                  <a:srgbClr val="FF66CC"/>
                </a:solidFill>
                <a:latin typeface="+mn-ea"/>
                <a:ea typeface="+mn-ea"/>
                <a:sym typeface="+mn-ea"/>
              </a:rPr>
              <a:t>将</a:t>
            </a:r>
            <a:r>
              <a:rPr lang="en-US" altLang="zh-CN" sz="2800" b="1" dirty="0">
                <a:solidFill>
                  <a:srgbClr val="FF66CC"/>
                </a:solidFill>
                <a:latin typeface="+mn-ea"/>
                <a:ea typeface="+mn-ea"/>
                <a:sym typeface="+mn-ea"/>
              </a:rPr>
              <a:t>[Y]</a:t>
            </a:r>
            <a:r>
              <a:rPr lang="zh-CN" altLang="en-US" sz="2800" b="1" dirty="0">
                <a:solidFill>
                  <a:srgbClr val="FF66CC"/>
                </a:solidFill>
                <a:latin typeface="+mn-ea"/>
                <a:ea typeface="+mn-ea"/>
                <a:sym typeface="+mn-ea"/>
              </a:rPr>
              <a:t>补变补</a:t>
            </a:r>
            <a:r>
              <a:rPr lang="en-US" altLang="zh-CN" sz="2800" b="1" dirty="0">
                <a:solidFill>
                  <a:srgbClr val="FF66CC"/>
                </a:solidFill>
                <a:latin typeface="+mn-ea"/>
                <a:ea typeface="+mn-ea"/>
                <a:sym typeface="+mn-ea"/>
              </a:rPr>
              <a:t>:</a:t>
            </a:r>
            <a:r>
              <a:rPr lang="en-US" altLang="zh-CN" sz="2800" dirty="0">
                <a:solidFill>
                  <a:srgbClr val="FF66CC"/>
                </a:solidFill>
                <a:latin typeface="+mn-ea"/>
                <a:ea typeface="+mn-ea"/>
                <a:sym typeface="+mn-ea"/>
              </a:rPr>
              <a:t> </a:t>
            </a:r>
            <a:r>
              <a:rPr lang="zh-CN" sz="2800" b="1" dirty="0">
                <a:solidFill>
                  <a:schemeClr val="tx1"/>
                </a:solidFill>
                <a:latin typeface="+mj-ea"/>
                <a:ea typeface="+mj-ea"/>
                <a:cs typeface="Segoe UI Black" panose="020B0A02040204020203" pitchFamily="34" charset="0"/>
                <a:sym typeface="+mn-ea"/>
              </a:rPr>
              <a:t>不管Y补为正或负，将其符号连同尾数一起各位变反，末位加1。</a:t>
            </a:r>
            <a:endParaRPr lang="zh-CN" sz="2800" b="1" dirty="0">
              <a:solidFill>
                <a:schemeClr val="tx1"/>
              </a:solidFill>
              <a:latin typeface="+mj-ea"/>
              <a:ea typeface="+mj-ea"/>
              <a:cs typeface="Segoe UI Black" panose="020B0A02040204020203" pitchFamily="34" charset="0"/>
              <a:sym typeface="+mn-ea"/>
            </a:endParaRPr>
          </a:p>
          <a:p>
            <a:pPr marL="0" lvl="1" indent="0">
              <a:lnSpc>
                <a:spcPct val="150000"/>
              </a:lnSpc>
              <a:spcAft>
                <a:spcPct val="30000"/>
              </a:spcAft>
              <a:buNone/>
            </a:pPr>
            <a:r>
              <a:rPr lang="zh-CN" altLang="en-US" sz="2800" dirty="0">
                <a:latin typeface="+mn-ea"/>
                <a:ea typeface="+mn-ea"/>
                <a:sym typeface="+mn-ea"/>
              </a:rPr>
              <a:t>           </a:t>
            </a:r>
            <a:r>
              <a:rPr lang="en-US" altLang="zh-CN" sz="2800" b="1" dirty="0">
                <a:solidFill>
                  <a:schemeClr val="tx1"/>
                </a:solidFill>
                <a:sym typeface="+mn-ea"/>
              </a:rPr>
              <a:t>Y</a:t>
            </a:r>
            <a:r>
              <a:rPr lang="zh-CN" altLang="en-US" sz="2800" b="1" dirty="0">
                <a:solidFill>
                  <a:schemeClr val="tx1"/>
                </a:solidFill>
                <a:sym typeface="+mn-ea"/>
              </a:rPr>
              <a:t>补=</a:t>
            </a:r>
            <a:r>
              <a:rPr lang="zh-CN" altLang="en-US" sz="2800" b="1" u="sng" dirty="0">
                <a:solidFill>
                  <a:srgbClr val="FF66CC"/>
                </a:solidFill>
                <a:latin typeface="+mn-ea"/>
                <a:ea typeface="+mn-ea"/>
                <a:sym typeface="+mn-ea"/>
              </a:rPr>
              <a:t>1</a:t>
            </a:r>
            <a:r>
              <a:rPr lang="zh-CN" altLang="en-US" sz="2800" b="1" dirty="0">
                <a:solidFill>
                  <a:schemeClr val="tx1"/>
                </a:solidFill>
                <a:sym typeface="+mn-ea"/>
              </a:rPr>
              <a:t> 1011   将其变补是多少？ </a:t>
            </a:r>
            <a:endParaRPr lang="en-US" altLang="zh-CN" sz="2800" b="1" dirty="0">
              <a:solidFill>
                <a:schemeClr val="tx1"/>
              </a:solidFill>
              <a:latin typeface="+mj-ea"/>
              <a:ea typeface="+mj-ea"/>
              <a:cs typeface="Segoe UI Black" panose="020B0A02040204020203" pitchFamily="34" charset="0"/>
            </a:endParaRPr>
          </a:p>
          <a:p>
            <a:pPr lvl="1">
              <a:lnSpc>
                <a:spcPct val="150000"/>
              </a:lnSpc>
              <a:spcAft>
                <a:spcPct val="30000"/>
              </a:spcAft>
            </a:pPr>
            <a:endParaRPr lang="en-US" altLang="zh-CN" dirty="0">
              <a:sym typeface="Symbol" panose="05050102010706020507" pitchFamily="18" charset="2"/>
            </a:endParaRPr>
          </a:p>
          <a:p>
            <a:pPr>
              <a:spcBef>
                <a:spcPct val="30000"/>
              </a:spcBef>
              <a:spcAft>
                <a:spcPct val="30000"/>
              </a:spcAft>
            </a:pPr>
            <a:endParaRPr lang="zh-CN" altLang="en-US" sz="2600" dirty="0">
              <a:solidFill>
                <a:srgbClr val="000000"/>
              </a:solidFill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TextBox 24"/>
          <p:cNvSpPr txBox="1"/>
          <p:nvPr/>
        </p:nvSpPr>
        <p:spPr>
          <a:xfrm>
            <a:off x="560212" y="1114071"/>
            <a:ext cx="9105897" cy="32717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07060" lvl="1" indent="0">
              <a:lnSpc>
                <a:spcPct val="150000"/>
              </a:lnSpc>
              <a:spcBef>
                <a:spcPts val="570"/>
              </a:spcBef>
              <a:spcAft>
                <a:spcPts val="570"/>
              </a:spcAft>
              <a:buClr>
                <a:srgbClr val="FFC000"/>
              </a:buClr>
              <a:buFont typeface="Wingdings" panose="05000000000000000000" pitchFamily="2" charset="2"/>
              <a:buNone/>
            </a:pPr>
            <a:r>
              <a:rPr lang="en-US" altLang="zh-CN" sz="2275" b="1" dirty="0">
                <a:latin typeface="微软雅黑" panose="020B0503020204020204" pitchFamily="34" charset="-122"/>
                <a:ea typeface="微软雅黑" panose="020B0503020204020204" pitchFamily="34" charset="-122"/>
                <a:cs typeface="Segoe UI Black" panose="020B0A02040204020203" pitchFamily="34" charset="0"/>
                <a:sym typeface="Arial" panose="020B0604020202020204" pitchFamily="34" charset="0"/>
              </a:rPr>
              <a:t>1</a:t>
            </a:r>
            <a:r>
              <a:rPr lang="zh-CN" altLang="en-US" sz="2275" b="1" dirty="0">
                <a:latin typeface="微软雅黑" panose="020B0503020204020204" pitchFamily="34" charset="-122"/>
                <a:ea typeface="微软雅黑" panose="020B0503020204020204" pitchFamily="34" charset="-122"/>
                <a:cs typeface="Segoe UI Black" panose="020B0A02040204020203" pitchFamily="34" charset="0"/>
                <a:sym typeface="Arial" panose="020B0604020202020204" pitchFamily="34" charset="0"/>
              </a:rPr>
              <a:t>、</a:t>
            </a:r>
            <a:r>
              <a:rPr lang="zh-CN" altLang="en-US" sz="2275" b="1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什么是</a:t>
            </a:r>
            <a:r>
              <a:rPr lang="zh-CN" altLang="en-US" sz="2275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指令周期？</a:t>
            </a:r>
            <a:endParaRPr lang="en-US" altLang="zh-CN" sz="2275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607060" lvl="1" indent="0">
              <a:lnSpc>
                <a:spcPct val="150000"/>
              </a:lnSpc>
              <a:spcBef>
                <a:spcPts val="570"/>
              </a:spcBef>
              <a:spcAft>
                <a:spcPts val="570"/>
              </a:spcAft>
              <a:buClr>
                <a:srgbClr val="FFC000"/>
              </a:buClr>
              <a:buFont typeface="Wingdings" panose="05000000000000000000" pitchFamily="2" charset="2"/>
              <a:buNone/>
            </a:pPr>
            <a:endParaRPr lang="en-US" altLang="zh-CN" sz="2275" b="1" dirty="0">
              <a:latin typeface="微软雅黑" panose="020B0503020204020204" pitchFamily="34" charset="-122"/>
              <a:ea typeface="微软雅黑" panose="020B0503020204020204" pitchFamily="34" charset="-122"/>
              <a:cs typeface="Segoe UI Black" panose="020B0A02040204020203" pitchFamily="34" charset="0"/>
              <a:sym typeface="+mn-ea"/>
            </a:endParaRPr>
          </a:p>
          <a:p>
            <a:pPr marL="607060" lvl="1">
              <a:lnSpc>
                <a:spcPct val="150000"/>
              </a:lnSpc>
              <a:spcBef>
                <a:spcPts val="570"/>
              </a:spcBef>
              <a:spcAft>
                <a:spcPts val="570"/>
              </a:spcAft>
              <a:buClr>
                <a:srgbClr val="FFC000"/>
              </a:buClr>
            </a:pPr>
            <a:r>
              <a:rPr lang="en-US" altLang="zh-CN" sz="2275" b="1" dirty="0">
                <a:latin typeface="微软雅黑" panose="020B0503020204020204" pitchFamily="34" charset="-122"/>
                <a:ea typeface="微软雅黑" panose="020B0503020204020204" pitchFamily="34" charset="-122"/>
                <a:cs typeface="Segoe UI Black" panose="020B0A02040204020203" pitchFamily="34" charset="0"/>
                <a:sym typeface="+mn-ea"/>
              </a:rPr>
              <a:t>2</a:t>
            </a:r>
            <a:r>
              <a:rPr lang="zh-CN" altLang="en-US" sz="2275" b="1" dirty="0">
                <a:latin typeface="微软雅黑" panose="020B0503020204020204" pitchFamily="34" charset="-122"/>
                <a:ea typeface="微软雅黑" panose="020B0503020204020204" pitchFamily="34" charset="-122"/>
                <a:cs typeface="Segoe UI Black" panose="020B0A02040204020203" pitchFamily="34" charset="0"/>
                <a:sym typeface="+mn-ea"/>
              </a:rPr>
              <a:t>、一般情况下，</a:t>
            </a:r>
            <a:r>
              <a:rPr lang="zh-CN" altLang="en-US" sz="2275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指令周期包括哪几个机器周期？</a:t>
            </a:r>
            <a:endParaRPr lang="en-US" altLang="zh-CN" sz="2275" b="1" dirty="0">
              <a:latin typeface="微软雅黑" panose="020B0503020204020204" pitchFamily="34" charset="-122"/>
              <a:ea typeface="微软雅黑" panose="020B0503020204020204" pitchFamily="34" charset="-122"/>
              <a:cs typeface="Segoe UI Black" panose="020B0A02040204020203" pitchFamily="34" charset="0"/>
              <a:sym typeface="+mn-ea"/>
            </a:endParaRPr>
          </a:p>
          <a:p>
            <a:pPr marL="607060" lvl="1" indent="0">
              <a:lnSpc>
                <a:spcPct val="150000"/>
              </a:lnSpc>
              <a:spcBef>
                <a:spcPts val="570"/>
              </a:spcBef>
              <a:spcAft>
                <a:spcPts val="570"/>
              </a:spcAft>
              <a:buClr>
                <a:srgbClr val="FFC000"/>
              </a:buClr>
              <a:buFont typeface="Wingdings" panose="05000000000000000000" pitchFamily="2" charset="2"/>
              <a:buNone/>
            </a:pPr>
            <a:endParaRPr lang="en-US" altLang="zh-CN" sz="2275" b="1" dirty="0">
              <a:latin typeface="微软雅黑" panose="020B0503020204020204" pitchFamily="34" charset="-122"/>
              <a:ea typeface="微软雅黑" panose="020B0503020204020204" pitchFamily="34" charset="-122"/>
              <a:cs typeface="Segoe UI Black" panose="020B0A02040204020203" pitchFamily="34" charset="0"/>
              <a:sym typeface="+mn-ea"/>
            </a:endParaRPr>
          </a:p>
          <a:p>
            <a:pPr marL="607060" lvl="1">
              <a:lnSpc>
                <a:spcPct val="150000"/>
              </a:lnSpc>
              <a:spcBef>
                <a:spcPts val="570"/>
              </a:spcBef>
              <a:spcAft>
                <a:spcPts val="570"/>
              </a:spcAft>
              <a:buClr>
                <a:srgbClr val="FFC000"/>
              </a:buClr>
            </a:pPr>
            <a:r>
              <a:rPr lang="en-US" altLang="zh-CN" sz="2275" b="1" dirty="0">
                <a:latin typeface="微软雅黑" panose="020B0503020204020204" pitchFamily="34" charset="-122"/>
                <a:ea typeface="微软雅黑" panose="020B0503020204020204" pitchFamily="34" charset="-122"/>
                <a:cs typeface="Segoe UI Black" panose="020B0A02040204020203" pitchFamily="34" charset="0"/>
                <a:sym typeface="+mn-ea"/>
              </a:rPr>
              <a:t>3</a:t>
            </a:r>
            <a:r>
              <a:rPr lang="zh-CN" altLang="en-US" sz="2275" b="1" dirty="0">
                <a:latin typeface="微软雅黑" panose="020B0503020204020204" pitchFamily="34" charset="-122"/>
                <a:ea typeface="微软雅黑" panose="020B0503020204020204" pitchFamily="34" charset="-122"/>
                <a:cs typeface="Segoe UI Black" panose="020B0A02040204020203" pitchFamily="34" charset="0"/>
                <a:sym typeface="+mn-ea"/>
              </a:rPr>
              <a:t>、三级时序是哪三级</a:t>
            </a:r>
            <a:r>
              <a:rPr lang="en-US" altLang="zh-CN" sz="2275" b="1" dirty="0">
                <a:latin typeface="微软雅黑" panose="020B0503020204020204" pitchFamily="34" charset="-122"/>
                <a:ea typeface="微软雅黑" panose="020B0503020204020204" pitchFamily="34" charset="-122"/>
                <a:cs typeface="Segoe UI Black" panose="020B0A02040204020203" pitchFamily="34" charset="0"/>
                <a:sym typeface="Arial" panose="020B0604020202020204" pitchFamily="34" charset="0"/>
              </a:rPr>
              <a:t>?</a:t>
            </a:r>
            <a:endParaRPr lang="en-US" altLang="zh-CN" sz="2275" b="1" dirty="0">
              <a:latin typeface="微软雅黑" panose="020B0503020204020204" pitchFamily="34" charset="-122"/>
              <a:ea typeface="微软雅黑" panose="020B0503020204020204" pitchFamily="34" charset="-122"/>
              <a:cs typeface="Segoe UI Black" panose="020B0A02040204020203" pitchFamily="34" charset="0"/>
              <a:sym typeface="Arial" panose="020B0604020202020204" pitchFamily="34" charset="0"/>
            </a:endParaRPr>
          </a:p>
        </p:txBody>
      </p:sp>
      <p:sp>
        <p:nvSpPr>
          <p:cNvPr id="3" name="标题 3"/>
          <p:cNvSpPr>
            <a:spLocks noGrp="1"/>
          </p:cNvSpPr>
          <p:nvPr/>
        </p:nvSpPr>
        <p:spPr>
          <a:xfrm>
            <a:off x="560212" y="218244"/>
            <a:ext cx="10515600" cy="617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zh-CN" dirty="0">
                <a:solidFill>
                  <a:schemeClr val="tx1"/>
                </a:solidFill>
              </a:rPr>
              <a:t>提问</a:t>
            </a:r>
            <a:r>
              <a:rPr lang="en-US" altLang="zh-CN" dirty="0">
                <a:solidFill>
                  <a:schemeClr val="tx1"/>
                </a:solidFill>
              </a:rPr>
              <a:t>-18 (5-24)</a:t>
            </a:r>
            <a:r>
              <a:rPr lang="en-US" altLang="zh-CN" dirty="0">
                <a:solidFill>
                  <a:srgbClr val="FF0000"/>
                </a:solidFill>
              </a:rPr>
              <a:t>   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custDataLst>
      <p:tags r:id="rId1"/>
    </p:custDataLst>
  </p:cSld>
  <p:clrMapOvr>
    <a:masterClrMapping/>
  </p:clrMapOvr>
  <p:transition spd="slow" advClick="0" advTm="306670"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TextBox 24"/>
          <p:cNvSpPr txBox="1"/>
          <p:nvPr/>
        </p:nvSpPr>
        <p:spPr>
          <a:xfrm>
            <a:off x="560212" y="1114071"/>
            <a:ext cx="11112979" cy="53088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07060" lvl="1" indent="0">
              <a:lnSpc>
                <a:spcPct val="150000"/>
              </a:lnSpc>
              <a:spcBef>
                <a:spcPts val="570"/>
              </a:spcBef>
              <a:spcAft>
                <a:spcPts val="570"/>
              </a:spcAft>
              <a:buClr>
                <a:srgbClr val="FFC000"/>
              </a:buClr>
              <a:buFont typeface="Wingdings" panose="05000000000000000000" pitchFamily="2" charset="2"/>
              <a:buNone/>
            </a:pPr>
            <a:r>
              <a:rPr lang="en-US" altLang="zh-CN" sz="2275" b="1" dirty="0">
                <a:latin typeface="微软雅黑" panose="020B0503020204020204" pitchFamily="34" charset="-122"/>
                <a:ea typeface="微软雅黑" panose="020B0503020204020204" pitchFamily="34" charset="-122"/>
                <a:cs typeface="Segoe UI Black" panose="020B0A02040204020203" pitchFamily="34" charset="0"/>
                <a:sym typeface="Arial" panose="020B0604020202020204" pitchFamily="34" charset="0"/>
              </a:rPr>
              <a:t>1</a:t>
            </a:r>
            <a:r>
              <a:rPr lang="zh-CN" altLang="en-US" sz="2275" b="1" dirty="0">
                <a:latin typeface="微软雅黑" panose="020B0503020204020204" pitchFamily="34" charset="-122"/>
                <a:ea typeface="微软雅黑" panose="020B0503020204020204" pitchFamily="34" charset="-122"/>
                <a:cs typeface="Segoe UI Black" panose="020B0A02040204020203" pitchFamily="34" charset="0"/>
                <a:sym typeface="Arial" panose="020B0604020202020204" pitchFamily="34" charset="0"/>
              </a:rPr>
              <a:t>、</a:t>
            </a:r>
            <a:r>
              <a:rPr lang="zh-CN" altLang="en-US" sz="2275" b="1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什么是</a:t>
            </a:r>
            <a:r>
              <a:rPr lang="zh-CN" altLang="en-US" sz="2275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指令周期？</a:t>
            </a:r>
            <a:endParaRPr lang="en-US" altLang="zh-CN" sz="2275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607060" lvl="1" indent="0">
              <a:lnSpc>
                <a:spcPct val="150000"/>
              </a:lnSpc>
              <a:spcBef>
                <a:spcPts val="570"/>
              </a:spcBef>
              <a:spcAft>
                <a:spcPts val="570"/>
              </a:spcAft>
              <a:buClr>
                <a:srgbClr val="FFC000"/>
              </a:buClr>
              <a:buFont typeface="Wingdings" panose="05000000000000000000" pitchFamily="2" charset="2"/>
              <a:buNone/>
            </a:pPr>
            <a:r>
              <a:rPr lang="zh-CN" altLang="en-US" sz="2275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Black" panose="020B0A02040204020203" pitchFamily="34" charset="0"/>
                <a:sym typeface="Arial" panose="020B0604020202020204" pitchFamily="34" charset="0"/>
              </a:rPr>
              <a:t>     从主存取一条指令并执行指令的时间</a:t>
            </a:r>
            <a:endParaRPr lang="zh-CN" altLang="en-US" sz="2275" b="1" dirty="0"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marL="607060" lvl="1" indent="0">
              <a:lnSpc>
                <a:spcPct val="150000"/>
              </a:lnSpc>
              <a:spcBef>
                <a:spcPts val="570"/>
              </a:spcBef>
              <a:spcAft>
                <a:spcPts val="570"/>
              </a:spcAft>
              <a:buClr>
                <a:srgbClr val="FFC000"/>
              </a:buClr>
              <a:buFont typeface="Wingdings" panose="05000000000000000000" pitchFamily="2" charset="2"/>
              <a:buNone/>
            </a:pPr>
            <a:r>
              <a:rPr lang="en-US" altLang="zh-CN" sz="2275" b="1" dirty="0">
                <a:latin typeface="微软雅黑" panose="020B0503020204020204" pitchFamily="34" charset="-122"/>
                <a:ea typeface="微软雅黑" panose="020B0503020204020204" pitchFamily="34" charset="-122"/>
                <a:cs typeface="Segoe UI Black" panose="020B0A02040204020203" pitchFamily="34" charset="0"/>
                <a:sym typeface="+mn-ea"/>
              </a:rPr>
              <a:t>2</a:t>
            </a:r>
            <a:r>
              <a:rPr lang="zh-CN" altLang="en-US" sz="2275" b="1" dirty="0">
                <a:latin typeface="微软雅黑" panose="020B0503020204020204" pitchFamily="34" charset="-122"/>
                <a:ea typeface="微软雅黑" panose="020B0503020204020204" pitchFamily="34" charset="-122"/>
                <a:cs typeface="Segoe UI Black" panose="020B0A02040204020203" pitchFamily="34" charset="0"/>
                <a:sym typeface="+mn-ea"/>
              </a:rPr>
              <a:t>、一般情况下，</a:t>
            </a:r>
            <a:r>
              <a:rPr lang="zh-CN" altLang="en-US" sz="2275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指令周期包括哪几个机器周期？</a:t>
            </a:r>
            <a:endParaRPr lang="en-US" altLang="zh-CN" sz="2275" b="1" dirty="0">
              <a:latin typeface="微软雅黑" panose="020B0503020204020204" pitchFamily="34" charset="-122"/>
              <a:ea typeface="微软雅黑" panose="020B0503020204020204" pitchFamily="34" charset="-122"/>
              <a:cs typeface="Segoe UI Black" panose="020B0A02040204020203" pitchFamily="34" charset="0"/>
              <a:sym typeface="+mn-ea"/>
            </a:endParaRPr>
          </a:p>
          <a:p>
            <a:pPr marL="607060" lvl="1" indent="0">
              <a:lnSpc>
                <a:spcPct val="150000"/>
              </a:lnSpc>
              <a:spcBef>
                <a:spcPts val="570"/>
              </a:spcBef>
              <a:spcAft>
                <a:spcPts val="570"/>
              </a:spcAft>
              <a:buClr>
                <a:srgbClr val="FFC000"/>
              </a:buClr>
              <a:buFont typeface="Wingdings" panose="05000000000000000000" pitchFamily="2" charset="2"/>
              <a:buNone/>
            </a:pPr>
            <a:endParaRPr lang="en-US" altLang="zh-CN" sz="2275" b="1" dirty="0">
              <a:latin typeface="微软雅黑" panose="020B0503020204020204" pitchFamily="34" charset="-122"/>
              <a:ea typeface="微软雅黑" panose="020B0503020204020204" pitchFamily="34" charset="-122"/>
              <a:cs typeface="Segoe UI Black" panose="020B0A02040204020203" pitchFamily="34" charset="0"/>
              <a:sym typeface="+mn-ea"/>
            </a:endParaRPr>
          </a:p>
          <a:p>
            <a:pPr marL="607060" lvl="1" indent="0">
              <a:lnSpc>
                <a:spcPct val="150000"/>
              </a:lnSpc>
              <a:spcBef>
                <a:spcPts val="570"/>
              </a:spcBef>
              <a:spcAft>
                <a:spcPts val="570"/>
              </a:spcAft>
              <a:buClr>
                <a:srgbClr val="FFC000"/>
              </a:buClr>
              <a:buFont typeface="Wingdings" panose="05000000000000000000" pitchFamily="2" charset="2"/>
              <a:buNone/>
            </a:pPr>
            <a:endParaRPr lang="en-US" altLang="zh-CN" sz="2275" b="1" dirty="0">
              <a:latin typeface="微软雅黑" panose="020B0503020204020204" pitchFamily="34" charset="-122"/>
              <a:ea typeface="微软雅黑" panose="020B0503020204020204" pitchFamily="34" charset="-122"/>
              <a:cs typeface="Segoe UI Black" panose="020B0A02040204020203" pitchFamily="34" charset="0"/>
              <a:sym typeface="+mn-ea"/>
            </a:endParaRPr>
          </a:p>
          <a:p>
            <a:pPr marL="607060" lvl="1" indent="0">
              <a:lnSpc>
                <a:spcPct val="150000"/>
              </a:lnSpc>
              <a:spcBef>
                <a:spcPts val="570"/>
              </a:spcBef>
              <a:spcAft>
                <a:spcPts val="570"/>
              </a:spcAft>
              <a:buClr>
                <a:srgbClr val="FFC000"/>
              </a:buClr>
              <a:buFont typeface="Wingdings" panose="05000000000000000000" pitchFamily="2" charset="2"/>
              <a:buNone/>
            </a:pPr>
            <a:r>
              <a:rPr lang="en-US" altLang="zh-CN" sz="2275" b="1" dirty="0">
                <a:latin typeface="微软雅黑" panose="020B0503020204020204" pitchFamily="34" charset="-122"/>
                <a:ea typeface="微软雅黑" panose="020B0503020204020204" pitchFamily="34" charset="-122"/>
                <a:cs typeface="Segoe UI Black" panose="020B0A02040204020203" pitchFamily="34" charset="0"/>
                <a:sym typeface="+mn-ea"/>
              </a:rPr>
              <a:t>3</a:t>
            </a:r>
            <a:r>
              <a:rPr lang="zh-CN" altLang="en-US" sz="2275" b="1" dirty="0">
                <a:latin typeface="微软雅黑" panose="020B0503020204020204" pitchFamily="34" charset="-122"/>
                <a:ea typeface="微软雅黑" panose="020B0503020204020204" pitchFamily="34" charset="-122"/>
                <a:cs typeface="Segoe UI Black" panose="020B0A02040204020203" pitchFamily="34" charset="0"/>
                <a:sym typeface="+mn-ea"/>
              </a:rPr>
              <a:t>、三级时序是哪三级</a:t>
            </a:r>
            <a:r>
              <a:rPr lang="en-US" altLang="zh-CN" sz="2275" b="1" dirty="0">
                <a:latin typeface="微软雅黑" panose="020B0503020204020204" pitchFamily="34" charset="-122"/>
                <a:ea typeface="微软雅黑" panose="020B0503020204020204" pitchFamily="34" charset="-122"/>
                <a:cs typeface="Segoe UI Black" panose="020B0A02040204020203" pitchFamily="34" charset="0"/>
                <a:sym typeface="Arial" panose="020B0604020202020204" pitchFamily="34" charset="0"/>
              </a:rPr>
              <a:t>?</a:t>
            </a:r>
            <a:endParaRPr lang="en-US" altLang="zh-CN" sz="2275" b="1" dirty="0">
              <a:latin typeface="微软雅黑" panose="020B0503020204020204" pitchFamily="34" charset="-122"/>
              <a:ea typeface="微软雅黑" panose="020B0503020204020204" pitchFamily="34" charset="-122"/>
              <a:cs typeface="Segoe UI Black" panose="020B0A02040204020203" pitchFamily="34" charset="0"/>
              <a:sym typeface="Arial" panose="020B0604020202020204" pitchFamily="34" charset="0"/>
            </a:endParaRPr>
          </a:p>
          <a:p>
            <a:pPr marL="607060" lvl="1" indent="0">
              <a:lnSpc>
                <a:spcPct val="150000"/>
              </a:lnSpc>
              <a:spcBef>
                <a:spcPts val="570"/>
              </a:spcBef>
              <a:spcAft>
                <a:spcPts val="570"/>
              </a:spcAft>
              <a:buClr>
                <a:srgbClr val="FFC000"/>
              </a:buClr>
              <a:buFont typeface="Wingdings" panose="05000000000000000000" pitchFamily="2" charset="2"/>
              <a:buNone/>
            </a:pPr>
            <a:r>
              <a:rPr lang="en-US" altLang="zh-CN" sz="2275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Black" panose="020B0A02040204020203" pitchFamily="34" charset="0"/>
                <a:sym typeface="Arial" panose="020B0604020202020204" pitchFamily="34" charset="0"/>
              </a:rPr>
              <a:t>     </a:t>
            </a:r>
            <a:r>
              <a:rPr lang="zh-CN" altLang="en-US" sz="2275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Black" panose="020B0A02040204020203" pitchFamily="34" charset="0"/>
                <a:sym typeface="Arial" panose="020B0604020202020204" pitchFamily="34" charset="0"/>
              </a:rPr>
              <a:t>周期</a:t>
            </a:r>
            <a:r>
              <a:rPr lang="en-US" altLang="zh-CN" sz="2275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Black" panose="020B0A02040204020203" pitchFamily="34" charset="0"/>
                <a:sym typeface="Arial" panose="020B0604020202020204" pitchFamily="34" charset="0"/>
              </a:rPr>
              <a:t>-</a:t>
            </a:r>
            <a:r>
              <a:rPr lang="zh-CN" altLang="en-US" sz="2275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Black" panose="020B0A02040204020203" pitchFamily="34" charset="0"/>
                <a:sym typeface="Arial" panose="020B0604020202020204" pitchFamily="34" charset="0"/>
              </a:rPr>
              <a:t>节拍</a:t>
            </a:r>
            <a:r>
              <a:rPr lang="en-US" altLang="zh-CN" sz="2275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Black" panose="020B0A02040204020203" pitchFamily="34" charset="0"/>
                <a:sym typeface="Arial" panose="020B0604020202020204" pitchFamily="34" charset="0"/>
              </a:rPr>
              <a:t>-</a:t>
            </a:r>
            <a:r>
              <a:rPr lang="zh-CN" altLang="en-US" sz="2275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Black" panose="020B0A02040204020203" pitchFamily="34" charset="0"/>
                <a:sym typeface="Arial" panose="020B0604020202020204" pitchFamily="34" charset="0"/>
              </a:rPr>
              <a:t>脉冲 </a:t>
            </a:r>
            <a:endParaRPr lang="en-US" altLang="zh-CN" sz="2275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 Black" panose="020B0A02040204020203" pitchFamily="34" charset="0"/>
              <a:sym typeface="Arial" panose="020B0604020202020204" pitchFamily="34" charset="0"/>
            </a:endParaRPr>
          </a:p>
          <a:p>
            <a:pPr marL="607060" lvl="1">
              <a:lnSpc>
                <a:spcPct val="150000"/>
              </a:lnSpc>
              <a:spcBef>
                <a:spcPts val="570"/>
              </a:spcBef>
              <a:spcAft>
                <a:spcPts val="570"/>
              </a:spcAft>
              <a:buClr>
                <a:srgbClr val="FFC000"/>
              </a:buClr>
            </a:pPr>
            <a:r>
              <a:rPr lang="en-US" altLang="zh-CN" sz="2275" b="1" dirty="0">
                <a:latin typeface="微软雅黑" panose="020B0503020204020204" pitchFamily="34" charset="-122"/>
                <a:ea typeface="微软雅黑" panose="020B0503020204020204" pitchFamily="34" charset="-122"/>
                <a:cs typeface="Segoe UI Black" panose="020B0A02040204020203" pitchFamily="34" charset="0"/>
                <a:sym typeface="+mn-ea"/>
              </a:rPr>
              <a:t> </a:t>
            </a:r>
            <a:endParaRPr lang="en-US" altLang="zh-CN" sz="2275" b="1" dirty="0">
              <a:latin typeface="微软雅黑" panose="020B0503020204020204" pitchFamily="34" charset="-122"/>
              <a:ea typeface="微软雅黑" panose="020B0503020204020204" pitchFamily="34" charset="-122"/>
              <a:cs typeface="Segoe UI Black" panose="020B0A02040204020203" pitchFamily="34" charset="0"/>
              <a:sym typeface="Arial" panose="020B0604020202020204" pitchFamily="34" charset="0"/>
            </a:endParaRPr>
          </a:p>
        </p:txBody>
      </p:sp>
      <p:sp>
        <p:nvSpPr>
          <p:cNvPr id="3" name="标题 3"/>
          <p:cNvSpPr>
            <a:spLocks noGrp="1"/>
          </p:cNvSpPr>
          <p:nvPr/>
        </p:nvSpPr>
        <p:spPr>
          <a:xfrm>
            <a:off x="560212" y="218244"/>
            <a:ext cx="10515600" cy="617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zh-CN" dirty="0">
                <a:solidFill>
                  <a:schemeClr val="tx1"/>
                </a:solidFill>
              </a:rPr>
              <a:t>提问</a:t>
            </a:r>
            <a:r>
              <a:rPr lang="en-US" altLang="zh-CN" dirty="0">
                <a:solidFill>
                  <a:schemeClr val="tx1"/>
                </a:solidFill>
              </a:rPr>
              <a:t>-18 (5-24)</a:t>
            </a:r>
            <a:r>
              <a:rPr lang="en-US" altLang="zh-CN" dirty="0">
                <a:solidFill>
                  <a:srgbClr val="FF0000"/>
                </a:solidFill>
              </a:rPr>
              <a:t>   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0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在计算机领域，堆栈是一个不容忽视的概念，</a:t>
            </a:r>
            <a:r>
              <a:rPr kumimoji="0" lang="zh-CN" altLang="zh-CN" sz="1000" b="0" i="0" u="none" strike="noStrike" cap="none" normalizeH="0" baseline="0">
                <a:ln>
                  <a:noFill/>
                </a:ln>
                <a:solidFill>
                  <a:srgbClr val="136EC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1"/>
              </a:rPr>
              <a:t>堆</a:t>
            </a:r>
            <a:r>
              <a:rPr kumimoji="0" lang="zh-CN" altLang="zh-CN" sz="1000" b="0" i="0" u="none" strike="noStrike" cap="none" normalizeH="0" baseline="0">
                <a:ln>
                  <a:noFill/>
                </a:ln>
                <a:solidFill>
                  <a:srgbClr val="136EC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栈</a:t>
            </a:r>
            <a:r>
              <a:rPr kumimoji="0" lang="zh-CN" altLang="zh-CN" sz="10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是一种数据结构。堆栈都是一种数据项按序排列的数据结构，只能在一端(称为栈顶(top))对数据项进行插入和删除。在单片机应用中，堆栈是个特殊的存储区，主要功能是暂时存放数据和地址，通常用来保护断点和现场。</a:t>
            </a:r>
            <a:endParaRPr kumimoji="0" lang="zh-CN" altLang="zh-CN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b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kumimoji="0" lang="zh-CN" altLang="zh-CN" sz="900" b="0" i="0" u="none" strike="noStrike" cap="none" normalizeH="0" baseline="0">
              <a:ln>
                <a:noFill/>
              </a:ln>
              <a:solidFill>
                <a:srgbClr val="333333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4571" y="3161779"/>
            <a:ext cx="9542857" cy="1390476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ransition spd="slow" advClick="0" advTm="306670"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TextBox 24"/>
          <p:cNvSpPr txBox="1"/>
          <p:nvPr/>
        </p:nvSpPr>
        <p:spPr>
          <a:xfrm>
            <a:off x="-172048" y="911006"/>
            <a:ext cx="11404809" cy="1289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07060" lvl="1" indent="0">
              <a:lnSpc>
                <a:spcPct val="150000"/>
              </a:lnSpc>
              <a:spcBef>
                <a:spcPts val="570"/>
              </a:spcBef>
              <a:spcAft>
                <a:spcPts val="570"/>
              </a:spcAft>
              <a:buClr>
                <a:srgbClr val="FFC000"/>
              </a:buClr>
              <a:buFont typeface="Wingdings" panose="05000000000000000000" pitchFamily="2" charset="2"/>
              <a:buNone/>
            </a:pPr>
            <a:r>
              <a:rPr lang="en-US" altLang="zh-CN" sz="2275" b="1" dirty="0">
                <a:latin typeface="微软雅黑" panose="020B0503020204020204" pitchFamily="34" charset="-122"/>
                <a:ea typeface="微软雅黑" panose="020B0503020204020204" pitchFamily="34" charset="-122"/>
                <a:cs typeface="Segoe UI Black" panose="020B0A02040204020203" pitchFamily="34" charset="0"/>
                <a:sym typeface="Arial" panose="020B0604020202020204" pitchFamily="34" charset="0"/>
              </a:rPr>
              <a:t>4</a:t>
            </a:r>
            <a:r>
              <a:rPr lang="zh-CN" altLang="en-US" sz="2275" b="1" dirty="0">
                <a:latin typeface="微软雅黑" panose="020B0503020204020204" pitchFamily="34" charset="-122"/>
                <a:ea typeface="微软雅黑" panose="020B0503020204020204" pitchFamily="34" charset="-122"/>
                <a:cs typeface="Segoe UI Black" panose="020B0A02040204020203" pitchFamily="34" charset="0"/>
                <a:sym typeface="Arial" panose="020B0604020202020204" pitchFamily="34" charset="0"/>
              </a:rPr>
              <a:t>、</a:t>
            </a:r>
            <a:r>
              <a:rPr lang="en-US" altLang="zh-CN" sz="2275" b="1" dirty="0">
                <a:latin typeface="微软雅黑" panose="020B0503020204020204" pitchFamily="34" charset="-122"/>
                <a:ea typeface="微软雅黑" panose="020B0503020204020204" pitchFamily="34" charset="-122"/>
                <a:cs typeface="Segoe UI Black" panose="020B0A02040204020203" pitchFamily="34" charset="0"/>
                <a:sym typeface="Arial" panose="020B0604020202020204" pitchFamily="34" charset="0"/>
              </a:rPr>
              <a:t>  </a:t>
            </a:r>
            <a:r>
              <a:rPr lang="zh-CN" altLang="en-US" sz="2275" b="1" dirty="0">
                <a:latin typeface="微软雅黑" panose="020B0503020204020204" pitchFamily="34" charset="-122"/>
                <a:ea typeface="微软雅黑" panose="020B0503020204020204" pitchFamily="34" charset="-122"/>
                <a:cs typeface="Segoe UI Black" panose="020B0A02040204020203" pitchFamily="34" charset="0"/>
                <a:sym typeface="Arial" panose="020B0604020202020204" pitchFamily="34" charset="0"/>
              </a:rPr>
              <a:t>在取指令的数据通路部分，为什么</a:t>
            </a:r>
            <a:r>
              <a:rPr lang="en-US" altLang="zh-CN" sz="2275" b="1" dirty="0">
                <a:latin typeface="微软雅黑" panose="020B0503020204020204" pitchFamily="34" charset="-122"/>
                <a:ea typeface="微软雅黑" panose="020B0503020204020204" pitchFamily="34" charset="-122"/>
                <a:cs typeface="Segoe UI Black" panose="020B0A02040204020203" pitchFamily="34" charset="0"/>
                <a:sym typeface="Arial" panose="020B0604020202020204" pitchFamily="34" charset="0"/>
              </a:rPr>
              <a:t>T1</a:t>
            </a:r>
            <a:r>
              <a:rPr lang="zh-CN" altLang="zh-CN" sz="2275" b="1" dirty="0">
                <a:latin typeface="微软雅黑" panose="020B0503020204020204" pitchFamily="34" charset="-122"/>
                <a:ea typeface="微软雅黑" panose="020B0503020204020204" pitchFamily="34" charset="-122"/>
                <a:cs typeface="Segoe UI Black" panose="020B0A02040204020203" pitchFamily="34" charset="0"/>
                <a:sym typeface="Arial" panose="020B0604020202020204" pitchFamily="34" charset="0"/>
              </a:rPr>
              <a:t>节拍</a:t>
            </a:r>
            <a:r>
              <a:rPr lang="en-US" altLang="zh-CN" sz="2275" b="1" dirty="0">
                <a:latin typeface="微软雅黑" panose="020B0503020204020204" pitchFamily="34" charset="-122"/>
                <a:ea typeface="微软雅黑" panose="020B0503020204020204" pitchFamily="34" charset="-122"/>
                <a:cs typeface="Segoe UI Black" panose="020B0A02040204020203" pitchFamily="34" charset="0"/>
                <a:sym typeface="Arial" panose="020B0604020202020204" pitchFamily="34" charset="0"/>
              </a:rPr>
              <a:t> </a:t>
            </a:r>
            <a:r>
              <a:rPr lang="zh-CN" altLang="en-US" sz="2275" b="1" dirty="0">
                <a:latin typeface="微软雅黑" panose="020B0503020204020204" pitchFamily="34" charset="-122"/>
                <a:ea typeface="微软雅黑" panose="020B0503020204020204" pitchFamily="34" charset="-122"/>
                <a:cs typeface="Segoe UI Black" panose="020B0A02040204020203" pitchFamily="34" charset="0"/>
                <a:sym typeface="Arial" panose="020B0604020202020204" pitchFamily="34" charset="0"/>
              </a:rPr>
              <a:t>要把</a:t>
            </a:r>
            <a:r>
              <a:rPr lang="en-US" altLang="zh-CN" sz="2275" b="1" dirty="0">
                <a:latin typeface="微软雅黑" panose="020B0503020204020204" pitchFamily="34" charset="-122"/>
                <a:ea typeface="微软雅黑" panose="020B0503020204020204" pitchFamily="34" charset="-122"/>
                <a:cs typeface="Segoe UI Black" panose="020B0A02040204020203" pitchFamily="34" charset="0"/>
                <a:sym typeface="Arial" panose="020B0604020202020204" pitchFamily="34" charset="0"/>
              </a:rPr>
              <a:t>PC</a:t>
            </a:r>
            <a:r>
              <a:rPr lang="zh-CN" altLang="en-US" sz="2275" b="1" dirty="0">
                <a:latin typeface="微软雅黑" panose="020B0503020204020204" pitchFamily="34" charset="-122"/>
                <a:ea typeface="微软雅黑" panose="020B0503020204020204" pitchFamily="34" charset="-122"/>
                <a:cs typeface="Segoe UI Black" panose="020B0A02040204020203" pitchFamily="34" charset="0"/>
                <a:sym typeface="Arial" panose="020B0604020202020204" pitchFamily="34" charset="0"/>
              </a:rPr>
              <a:t>寄存器的内容送两个地方？  </a:t>
            </a:r>
            <a:r>
              <a:rPr lang="en-US" altLang="zh-CN" sz="2275" b="1" dirty="0">
                <a:latin typeface="微软雅黑" panose="020B0503020204020204" pitchFamily="34" charset="-122"/>
                <a:ea typeface="微软雅黑" panose="020B0503020204020204" pitchFamily="34" charset="-122"/>
                <a:cs typeface="Segoe UI Black" panose="020B0A02040204020203" pitchFamily="34" charset="0"/>
                <a:sym typeface="+mn-ea"/>
              </a:rPr>
              <a:t> </a:t>
            </a:r>
            <a:endParaRPr lang="en-US" altLang="zh-CN" sz="2275" b="1" dirty="0">
              <a:latin typeface="微软雅黑" panose="020B0503020204020204" pitchFamily="34" charset="-122"/>
              <a:ea typeface="微软雅黑" panose="020B0503020204020204" pitchFamily="34" charset="-122"/>
              <a:cs typeface="Segoe UI Black" panose="020B0A02040204020203" pitchFamily="34" charset="0"/>
              <a:sym typeface="Arial" panose="020B0604020202020204" pitchFamily="34" charset="0"/>
            </a:endParaRPr>
          </a:p>
          <a:p>
            <a:pPr marL="1064260" lvl="2" indent="0">
              <a:lnSpc>
                <a:spcPct val="150000"/>
              </a:lnSpc>
              <a:spcBef>
                <a:spcPts val="570"/>
              </a:spcBef>
              <a:spcAft>
                <a:spcPts val="570"/>
              </a:spcAft>
              <a:buClr>
                <a:srgbClr val="FFC000"/>
              </a:buClr>
              <a:buFont typeface="Wingdings" panose="05000000000000000000" pitchFamily="2" charset="2"/>
              <a:buNone/>
            </a:pPr>
            <a:endParaRPr lang="en-US" altLang="zh-CN" sz="2275" b="1" dirty="0">
              <a:latin typeface="微软雅黑" panose="020B0503020204020204" pitchFamily="34" charset="-122"/>
              <a:ea typeface="微软雅黑" panose="020B0503020204020204" pitchFamily="34" charset="-122"/>
              <a:cs typeface="Segoe UI Black" panose="020B0A02040204020203" pitchFamily="34" charset="0"/>
              <a:sym typeface="Arial" panose="020B0604020202020204" pitchFamily="34" charset="0"/>
            </a:endParaRPr>
          </a:p>
        </p:txBody>
      </p:sp>
      <p:sp>
        <p:nvSpPr>
          <p:cNvPr id="3" name="标题 3"/>
          <p:cNvSpPr>
            <a:spLocks noGrp="1"/>
          </p:cNvSpPr>
          <p:nvPr/>
        </p:nvSpPr>
        <p:spPr>
          <a:xfrm>
            <a:off x="560212" y="218244"/>
            <a:ext cx="10515600" cy="617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zh-CN" dirty="0">
                <a:solidFill>
                  <a:schemeClr val="tx1"/>
                </a:solidFill>
              </a:rPr>
              <a:t>提问</a:t>
            </a:r>
            <a:r>
              <a:rPr lang="en-US" altLang="zh-CN" dirty="0">
                <a:solidFill>
                  <a:schemeClr val="tx1"/>
                </a:solidFill>
              </a:rPr>
              <a:t>-18 (5-24)</a:t>
            </a:r>
            <a:r>
              <a:rPr lang="en-US" altLang="zh-CN" dirty="0">
                <a:solidFill>
                  <a:srgbClr val="FF0000"/>
                </a:solidFill>
              </a:rPr>
              <a:t>   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78268" y="1684571"/>
            <a:ext cx="9254247" cy="4817829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ransition spd="slow" advClick="0" advTm="306670"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早期三级时序系统</a:t>
            </a:r>
            <a:endParaRPr lang="zh-CN" altLang="en-US" dirty="0"/>
          </a:p>
        </p:txBody>
      </p:sp>
      <p:grpSp>
        <p:nvGrpSpPr>
          <p:cNvPr id="4" name="组合 3"/>
          <p:cNvGrpSpPr/>
          <p:nvPr/>
        </p:nvGrpSpPr>
        <p:grpSpPr>
          <a:xfrm>
            <a:off x="1825561" y="911769"/>
            <a:ext cx="7971724" cy="4509746"/>
            <a:chOff x="2269313" y="581559"/>
            <a:chExt cx="9696927" cy="6037583"/>
          </a:xfrm>
        </p:grpSpPr>
        <p:sp>
          <p:nvSpPr>
            <p:cNvPr id="5" name="Line 123"/>
            <p:cNvSpPr>
              <a:spLocks noChangeShapeType="1"/>
            </p:cNvSpPr>
            <p:nvPr/>
          </p:nvSpPr>
          <p:spPr bwMode="auto">
            <a:xfrm>
              <a:off x="8913338" y="2113842"/>
              <a:ext cx="0" cy="4488153"/>
            </a:xfrm>
            <a:prstGeom prst="line">
              <a:avLst/>
            </a:prstGeom>
            <a:noFill/>
            <a:ln w="12700" cap="sq">
              <a:solidFill>
                <a:schemeClr val="bg2">
                  <a:lumMod val="25000"/>
                </a:schemeClr>
              </a:solidFill>
              <a:prstDash val="dash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/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" name="Line 122"/>
            <p:cNvSpPr>
              <a:spLocks noChangeShapeType="1"/>
            </p:cNvSpPr>
            <p:nvPr/>
          </p:nvSpPr>
          <p:spPr bwMode="auto">
            <a:xfrm>
              <a:off x="8331074" y="1803797"/>
              <a:ext cx="0" cy="4800538"/>
            </a:xfrm>
            <a:prstGeom prst="line">
              <a:avLst/>
            </a:prstGeom>
            <a:noFill/>
            <a:ln w="12700" cap="sq">
              <a:solidFill>
                <a:schemeClr val="bg2">
                  <a:lumMod val="25000"/>
                </a:schemeClr>
              </a:solidFill>
              <a:prstDash val="dash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" name="Line 121"/>
            <p:cNvSpPr>
              <a:spLocks noChangeShapeType="1"/>
            </p:cNvSpPr>
            <p:nvPr/>
          </p:nvSpPr>
          <p:spPr bwMode="auto">
            <a:xfrm>
              <a:off x="7726675" y="1796462"/>
              <a:ext cx="0" cy="4798523"/>
            </a:xfrm>
            <a:prstGeom prst="line">
              <a:avLst/>
            </a:prstGeom>
            <a:noFill/>
            <a:ln w="12700" cap="sq">
              <a:solidFill>
                <a:schemeClr val="bg2">
                  <a:lumMod val="25000"/>
                </a:schemeClr>
              </a:solidFill>
              <a:prstDash val="dash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" name="Line 123"/>
            <p:cNvSpPr>
              <a:spLocks noChangeShapeType="1"/>
            </p:cNvSpPr>
            <p:nvPr/>
          </p:nvSpPr>
          <p:spPr bwMode="auto">
            <a:xfrm>
              <a:off x="11360101" y="2105782"/>
              <a:ext cx="0" cy="4488153"/>
            </a:xfrm>
            <a:prstGeom prst="line">
              <a:avLst/>
            </a:prstGeom>
            <a:noFill/>
            <a:ln w="12700" cap="sq">
              <a:solidFill>
                <a:schemeClr val="bg2">
                  <a:lumMod val="25000"/>
                </a:schemeClr>
              </a:solidFill>
              <a:prstDash val="dash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/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" name="Line 122"/>
            <p:cNvSpPr>
              <a:spLocks noChangeShapeType="1"/>
            </p:cNvSpPr>
            <p:nvPr/>
          </p:nvSpPr>
          <p:spPr bwMode="auto">
            <a:xfrm>
              <a:off x="10754937" y="1803797"/>
              <a:ext cx="0" cy="4800538"/>
            </a:xfrm>
            <a:prstGeom prst="line">
              <a:avLst/>
            </a:prstGeom>
            <a:noFill/>
            <a:ln w="12700" cap="sq">
              <a:solidFill>
                <a:schemeClr val="bg2">
                  <a:lumMod val="25000"/>
                </a:schemeClr>
              </a:solidFill>
              <a:prstDash val="dash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" name="Line 121"/>
            <p:cNvSpPr>
              <a:spLocks noChangeShapeType="1"/>
            </p:cNvSpPr>
            <p:nvPr/>
          </p:nvSpPr>
          <p:spPr bwMode="auto">
            <a:xfrm>
              <a:off x="10150538" y="1796462"/>
              <a:ext cx="0" cy="4798523"/>
            </a:xfrm>
            <a:prstGeom prst="line">
              <a:avLst/>
            </a:prstGeom>
            <a:noFill/>
            <a:ln w="12700" cap="sq">
              <a:solidFill>
                <a:schemeClr val="bg2">
                  <a:lumMod val="25000"/>
                </a:schemeClr>
              </a:solidFill>
              <a:prstDash val="dash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1" name="Line 123"/>
            <p:cNvSpPr>
              <a:spLocks noChangeShapeType="1"/>
            </p:cNvSpPr>
            <p:nvPr/>
          </p:nvSpPr>
          <p:spPr bwMode="auto">
            <a:xfrm>
              <a:off x="6504260" y="2110570"/>
              <a:ext cx="0" cy="4488153"/>
            </a:xfrm>
            <a:prstGeom prst="line">
              <a:avLst/>
            </a:prstGeom>
            <a:noFill/>
            <a:ln w="12700" cap="sq">
              <a:solidFill>
                <a:schemeClr val="bg2">
                  <a:lumMod val="25000"/>
                </a:schemeClr>
              </a:solidFill>
              <a:prstDash val="dash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/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2" name="Line 122"/>
            <p:cNvSpPr>
              <a:spLocks noChangeShapeType="1"/>
            </p:cNvSpPr>
            <p:nvPr/>
          </p:nvSpPr>
          <p:spPr bwMode="auto">
            <a:xfrm>
              <a:off x="5908277" y="1798185"/>
              <a:ext cx="0" cy="4800538"/>
            </a:xfrm>
            <a:prstGeom prst="line">
              <a:avLst/>
            </a:prstGeom>
            <a:noFill/>
            <a:ln w="12700" cap="sq">
              <a:solidFill>
                <a:schemeClr val="bg2">
                  <a:lumMod val="25000"/>
                </a:schemeClr>
              </a:solidFill>
              <a:prstDash val="dash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3" name="Line 121"/>
            <p:cNvSpPr>
              <a:spLocks noChangeShapeType="1"/>
            </p:cNvSpPr>
            <p:nvPr/>
          </p:nvSpPr>
          <p:spPr bwMode="auto">
            <a:xfrm>
              <a:off x="5299061" y="1790849"/>
              <a:ext cx="0" cy="4798523"/>
            </a:xfrm>
            <a:prstGeom prst="line">
              <a:avLst/>
            </a:prstGeom>
            <a:noFill/>
            <a:ln w="12700" cap="sq">
              <a:solidFill>
                <a:schemeClr val="bg2">
                  <a:lumMod val="25000"/>
                </a:schemeClr>
              </a:solidFill>
              <a:prstDash val="dash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4" name="Line 123"/>
            <p:cNvSpPr>
              <a:spLocks noChangeShapeType="1"/>
            </p:cNvSpPr>
            <p:nvPr/>
          </p:nvSpPr>
          <p:spPr bwMode="auto">
            <a:xfrm>
              <a:off x="4082778" y="1798184"/>
              <a:ext cx="0" cy="4791189"/>
            </a:xfrm>
            <a:prstGeom prst="line">
              <a:avLst/>
            </a:prstGeom>
            <a:noFill/>
            <a:ln w="12700" cap="sq">
              <a:solidFill>
                <a:schemeClr val="bg2">
                  <a:lumMod val="25000"/>
                </a:schemeClr>
              </a:solidFill>
              <a:prstDash val="dash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/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5" name="Line 122"/>
            <p:cNvSpPr>
              <a:spLocks noChangeShapeType="1"/>
            </p:cNvSpPr>
            <p:nvPr/>
          </p:nvSpPr>
          <p:spPr bwMode="auto">
            <a:xfrm>
              <a:off x="3479783" y="1798186"/>
              <a:ext cx="0" cy="4800538"/>
            </a:xfrm>
            <a:prstGeom prst="line">
              <a:avLst/>
            </a:prstGeom>
            <a:noFill/>
            <a:ln w="12700" cap="sq">
              <a:solidFill>
                <a:schemeClr val="bg2">
                  <a:lumMod val="25000"/>
                </a:schemeClr>
              </a:solidFill>
              <a:prstDash val="dash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6" name="Line 121"/>
            <p:cNvSpPr>
              <a:spLocks noChangeShapeType="1"/>
            </p:cNvSpPr>
            <p:nvPr/>
          </p:nvSpPr>
          <p:spPr bwMode="auto">
            <a:xfrm>
              <a:off x="2875384" y="1790851"/>
              <a:ext cx="0" cy="4798523"/>
            </a:xfrm>
            <a:prstGeom prst="line">
              <a:avLst/>
            </a:prstGeom>
            <a:noFill/>
            <a:ln w="12700" cap="sq">
              <a:solidFill>
                <a:schemeClr val="bg2">
                  <a:lumMod val="25000"/>
                </a:schemeClr>
              </a:solidFill>
              <a:prstDash val="dash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grpSp>
          <p:nvGrpSpPr>
            <p:cNvPr id="17" name="组合 16"/>
            <p:cNvGrpSpPr/>
            <p:nvPr/>
          </p:nvGrpSpPr>
          <p:grpSpPr>
            <a:xfrm>
              <a:off x="2269313" y="581559"/>
              <a:ext cx="9696927" cy="6037583"/>
              <a:chOff x="2269313" y="581559"/>
              <a:chExt cx="9696927" cy="6037583"/>
            </a:xfrm>
          </p:grpSpPr>
          <p:sp>
            <p:nvSpPr>
              <p:cNvPr id="18" name="Line 9"/>
              <p:cNvSpPr>
                <a:spLocks noChangeShapeType="1"/>
              </p:cNvSpPr>
              <p:nvPr/>
            </p:nvSpPr>
            <p:spPr bwMode="auto">
              <a:xfrm>
                <a:off x="9542377" y="1220023"/>
                <a:ext cx="0" cy="5399118"/>
              </a:xfrm>
              <a:prstGeom prst="line">
                <a:avLst/>
              </a:prstGeom>
              <a:noFill/>
              <a:ln w="12700" cap="sq">
                <a:solidFill>
                  <a:schemeClr val="bg2">
                    <a:lumMod val="25000"/>
                  </a:schemeClr>
                </a:solidFill>
                <a:prstDash val="dash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ctr" defTabSz="914400"/>
                <a:endParaRPr lang="zh-CN" altLang="en-US" sz="1515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9" name="Line 9"/>
              <p:cNvSpPr>
                <a:spLocks noChangeShapeType="1"/>
              </p:cNvSpPr>
              <p:nvPr/>
            </p:nvSpPr>
            <p:spPr bwMode="auto">
              <a:xfrm>
                <a:off x="11966240" y="581559"/>
                <a:ext cx="0" cy="6037583"/>
              </a:xfrm>
              <a:prstGeom prst="line">
                <a:avLst/>
              </a:prstGeom>
              <a:noFill/>
              <a:ln w="12700" cap="sq">
                <a:solidFill>
                  <a:schemeClr val="bg2">
                    <a:lumMod val="25000"/>
                  </a:schemeClr>
                </a:solidFill>
                <a:prstDash val="dash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ctr" defTabSz="914400"/>
                <a:endParaRPr lang="zh-CN" altLang="en-US" sz="1515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0" name="Line 9"/>
              <p:cNvSpPr>
                <a:spLocks noChangeShapeType="1"/>
              </p:cNvSpPr>
              <p:nvPr/>
            </p:nvSpPr>
            <p:spPr bwMode="auto">
              <a:xfrm>
                <a:off x="7119580" y="1214411"/>
                <a:ext cx="0" cy="5399118"/>
              </a:xfrm>
              <a:prstGeom prst="line">
                <a:avLst/>
              </a:prstGeom>
              <a:noFill/>
              <a:ln w="12700" cap="sq">
                <a:solidFill>
                  <a:schemeClr val="bg2">
                    <a:lumMod val="25000"/>
                  </a:schemeClr>
                </a:solidFill>
                <a:prstDash val="dash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ctr" defTabSz="914400"/>
                <a:endParaRPr lang="zh-CN" altLang="en-US" sz="1515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1" name="Line 8"/>
              <p:cNvSpPr>
                <a:spLocks noChangeShapeType="1"/>
              </p:cNvSpPr>
              <p:nvPr/>
            </p:nvSpPr>
            <p:spPr bwMode="auto">
              <a:xfrm>
                <a:off x="2269313" y="581559"/>
                <a:ext cx="0" cy="6007815"/>
              </a:xfrm>
              <a:prstGeom prst="line">
                <a:avLst/>
              </a:prstGeom>
              <a:noFill/>
              <a:ln w="12700" cap="sq">
                <a:solidFill>
                  <a:schemeClr val="tx1"/>
                </a:solidFill>
                <a:prstDash val="dash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ctr" defTabSz="914400"/>
                <a:endParaRPr lang="zh-CN" altLang="en-US" sz="1515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2" name="Line 9"/>
              <p:cNvSpPr>
                <a:spLocks noChangeShapeType="1"/>
              </p:cNvSpPr>
              <p:nvPr/>
            </p:nvSpPr>
            <p:spPr bwMode="auto">
              <a:xfrm>
                <a:off x="4691086" y="1214412"/>
                <a:ext cx="0" cy="5399118"/>
              </a:xfrm>
              <a:prstGeom prst="line">
                <a:avLst/>
              </a:prstGeom>
              <a:noFill/>
              <a:ln w="12700" cap="sq">
                <a:solidFill>
                  <a:schemeClr val="bg2">
                    <a:lumMod val="25000"/>
                  </a:schemeClr>
                </a:solidFill>
                <a:prstDash val="dash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ctr" defTabSz="914400"/>
                <a:endParaRPr lang="zh-CN" altLang="en-US" sz="1515" kern="0">
                  <a:solidFill>
                    <a:sysClr val="windowText" lastClr="000000"/>
                  </a:solidFill>
                </a:endParaRPr>
              </a:p>
            </p:txBody>
          </p:sp>
        </p:grpSp>
      </p:grpSp>
      <p:grpSp>
        <p:nvGrpSpPr>
          <p:cNvPr id="24" name="组合 23"/>
          <p:cNvGrpSpPr/>
          <p:nvPr/>
        </p:nvGrpSpPr>
        <p:grpSpPr>
          <a:xfrm>
            <a:off x="208267" y="1816590"/>
            <a:ext cx="11602469" cy="359338"/>
            <a:chOff x="606994" y="1798185"/>
            <a:chExt cx="14113419" cy="431279"/>
          </a:xfrm>
        </p:grpSpPr>
        <p:sp>
          <p:nvSpPr>
            <p:cNvPr id="25" name="Line 12"/>
            <p:cNvSpPr>
              <a:spLocks noChangeShapeType="1"/>
            </p:cNvSpPr>
            <p:nvPr/>
          </p:nvSpPr>
          <p:spPr bwMode="auto">
            <a:xfrm flipV="1">
              <a:off x="2267640" y="1798186"/>
              <a:ext cx="0" cy="303034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6" name="Line 13"/>
            <p:cNvSpPr>
              <a:spLocks noChangeShapeType="1"/>
            </p:cNvSpPr>
            <p:nvPr/>
          </p:nvSpPr>
          <p:spPr bwMode="auto">
            <a:xfrm>
              <a:off x="2267640" y="1798186"/>
              <a:ext cx="304709" cy="0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7" name="Line 14"/>
            <p:cNvSpPr>
              <a:spLocks noChangeShapeType="1"/>
            </p:cNvSpPr>
            <p:nvPr/>
          </p:nvSpPr>
          <p:spPr bwMode="auto">
            <a:xfrm>
              <a:off x="2875384" y="1798187"/>
              <a:ext cx="0" cy="303034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8" name="Line 15"/>
            <p:cNvSpPr>
              <a:spLocks noChangeShapeType="1"/>
            </p:cNvSpPr>
            <p:nvPr/>
          </p:nvSpPr>
          <p:spPr bwMode="auto">
            <a:xfrm>
              <a:off x="2572349" y="1798187"/>
              <a:ext cx="0" cy="303034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9" name="Line 16"/>
            <p:cNvSpPr>
              <a:spLocks noChangeShapeType="1"/>
            </p:cNvSpPr>
            <p:nvPr/>
          </p:nvSpPr>
          <p:spPr bwMode="auto">
            <a:xfrm>
              <a:off x="2572349" y="2101221"/>
              <a:ext cx="303035" cy="0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0" name="Line 17"/>
            <p:cNvSpPr>
              <a:spLocks noChangeShapeType="1"/>
            </p:cNvSpPr>
            <p:nvPr/>
          </p:nvSpPr>
          <p:spPr bwMode="auto">
            <a:xfrm>
              <a:off x="2875384" y="1798186"/>
              <a:ext cx="304709" cy="0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1" name="Line 18"/>
            <p:cNvSpPr>
              <a:spLocks noChangeShapeType="1"/>
            </p:cNvSpPr>
            <p:nvPr/>
          </p:nvSpPr>
          <p:spPr bwMode="auto">
            <a:xfrm>
              <a:off x="3483127" y="1798187"/>
              <a:ext cx="0" cy="303034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2" name="Line 19"/>
            <p:cNvSpPr>
              <a:spLocks noChangeShapeType="1"/>
            </p:cNvSpPr>
            <p:nvPr/>
          </p:nvSpPr>
          <p:spPr bwMode="auto">
            <a:xfrm>
              <a:off x="3180093" y="1798187"/>
              <a:ext cx="0" cy="303034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3" name="Line 20"/>
            <p:cNvSpPr>
              <a:spLocks noChangeShapeType="1"/>
            </p:cNvSpPr>
            <p:nvPr/>
          </p:nvSpPr>
          <p:spPr bwMode="auto">
            <a:xfrm>
              <a:off x="3180093" y="2101221"/>
              <a:ext cx="303034" cy="0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4" name="Line 21"/>
            <p:cNvSpPr>
              <a:spLocks noChangeShapeType="1"/>
            </p:cNvSpPr>
            <p:nvPr/>
          </p:nvSpPr>
          <p:spPr bwMode="auto">
            <a:xfrm>
              <a:off x="3483127" y="1798186"/>
              <a:ext cx="304709" cy="0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5" name="Line 23"/>
            <p:cNvSpPr>
              <a:spLocks noChangeShapeType="1"/>
            </p:cNvSpPr>
            <p:nvPr/>
          </p:nvSpPr>
          <p:spPr bwMode="auto">
            <a:xfrm>
              <a:off x="3787836" y="1798187"/>
              <a:ext cx="0" cy="303034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6" name="Line 24"/>
            <p:cNvSpPr>
              <a:spLocks noChangeShapeType="1"/>
            </p:cNvSpPr>
            <p:nvPr/>
          </p:nvSpPr>
          <p:spPr bwMode="auto">
            <a:xfrm>
              <a:off x="3787837" y="2101221"/>
              <a:ext cx="292192" cy="0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7" name="Line 49"/>
            <p:cNvSpPr>
              <a:spLocks noChangeShapeType="1"/>
            </p:cNvSpPr>
            <p:nvPr/>
          </p:nvSpPr>
          <p:spPr bwMode="auto">
            <a:xfrm flipV="1">
              <a:off x="14720413" y="1798185"/>
              <a:ext cx="0" cy="303034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8" name="Line 50"/>
            <p:cNvSpPr>
              <a:spLocks noChangeShapeType="1"/>
            </p:cNvSpPr>
            <p:nvPr/>
          </p:nvSpPr>
          <p:spPr bwMode="auto">
            <a:xfrm>
              <a:off x="14415703" y="1801359"/>
              <a:ext cx="304710" cy="0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0" name="Line 52"/>
            <p:cNvSpPr>
              <a:spLocks noChangeShapeType="1"/>
            </p:cNvSpPr>
            <p:nvPr/>
          </p:nvSpPr>
          <p:spPr bwMode="auto">
            <a:xfrm>
              <a:off x="1964606" y="2101221"/>
              <a:ext cx="303035" cy="0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1" name="Text Box 129"/>
            <p:cNvSpPr txBox="1">
              <a:spLocks noChangeArrowheads="1"/>
            </p:cNvSpPr>
            <p:nvPr/>
          </p:nvSpPr>
          <p:spPr bwMode="auto">
            <a:xfrm>
              <a:off x="606994" y="1803351"/>
              <a:ext cx="1552289" cy="426113"/>
            </a:xfrm>
            <a:prstGeom prst="rect">
              <a:avLst/>
            </a:prstGeom>
            <a:noFill/>
            <a:ln w="12700" algn="ctr">
              <a:noFill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ctr" defTabSz="964565" eaLnBrk="1" fontAlgn="auto" hangingPunct="1">
                <a:spcBef>
                  <a:spcPct val="50000"/>
                </a:spcBef>
                <a:spcAft>
                  <a:spcPts val="0"/>
                </a:spcAft>
                <a:defRPr sz="2110" kern="0">
                  <a:solidFill>
                    <a:srgbClr val="ED7D3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 eaLnBrk="0" hangingPunct="0">
                <a:defRPr sz="3800">
                  <a:solidFill>
                    <a:schemeClr val="tx2"/>
                  </a:solidFill>
                  <a:latin typeface="Verdana" panose="020B0604030504040204" pitchFamily="34" charset="0"/>
                </a:defRPr>
              </a:lvl2pPr>
              <a:lvl3pPr marL="1143000" indent="-228600" eaLnBrk="0" hangingPunct="0">
                <a:defRPr sz="3800">
                  <a:solidFill>
                    <a:schemeClr val="tx2"/>
                  </a:solidFill>
                  <a:latin typeface="Verdana" panose="020B0604030504040204" pitchFamily="34" charset="0"/>
                </a:defRPr>
              </a:lvl3pPr>
              <a:lvl4pPr marL="1600200" indent="-228600" eaLnBrk="0" hangingPunct="0">
                <a:defRPr sz="3800">
                  <a:solidFill>
                    <a:schemeClr val="tx2"/>
                  </a:solidFill>
                  <a:latin typeface="Verdana" panose="020B0604030504040204" pitchFamily="34" charset="0"/>
                </a:defRPr>
              </a:lvl4pPr>
              <a:lvl5pPr marL="2057400" indent="-228600" eaLnBrk="0" hangingPunct="0">
                <a:defRPr sz="3800">
                  <a:solidFill>
                    <a:schemeClr val="tx2"/>
                  </a:solidFill>
                  <a:latin typeface="Verdana" panose="020B060403050404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</a:defRPr>
              </a:lvl9pPr>
            </a:lstStyle>
            <a:p>
              <a:r>
                <a:rPr lang="zh-CN" altLang="en-US" sz="1705" b="1" dirty="0">
                  <a:solidFill>
                    <a:srgbClr val="C00000"/>
                  </a:solidFill>
                </a:rPr>
                <a:t>节拍脉冲</a:t>
              </a:r>
              <a:endParaRPr lang="zh-CN" altLang="el-GR" sz="1705" b="1" dirty="0">
                <a:solidFill>
                  <a:srgbClr val="C00000"/>
                </a:solidFill>
              </a:endParaRPr>
            </a:p>
          </p:txBody>
        </p:sp>
        <p:sp>
          <p:nvSpPr>
            <p:cNvPr id="42" name="Line 12"/>
            <p:cNvSpPr>
              <a:spLocks noChangeShapeType="1"/>
            </p:cNvSpPr>
            <p:nvPr/>
          </p:nvSpPr>
          <p:spPr bwMode="auto">
            <a:xfrm flipV="1">
              <a:off x="4686897" y="1798186"/>
              <a:ext cx="0" cy="303034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3" name="Line 13"/>
            <p:cNvSpPr>
              <a:spLocks noChangeShapeType="1"/>
            </p:cNvSpPr>
            <p:nvPr/>
          </p:nvSpPr>
          <p:spPr bwMode="auto">
            <a:xfrm>
              <a:off x="4686897" y="1798186"/>
              <a:ext cx="304709" cy="0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4" name="Line 14"/>
            <p:cNvSpPr>
              <a:spLocks noChangeShapeType="1"/>
            </p:cNvSpPr>
            <p:nvPr/>
          </p:nvSpPr>
          <p:spPr bwMode="auto">
            <a:xfrm>
              <a:off x="5294641" y="1798187"/>
              <a:ext cx="0" cy="303034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5" name="Line 15"/>
            <p:cNvSpPr>
              <a:spLocks noChangeShapeType="1"/>
            </p:cNvSpPr>
            <p:nvPr/>
          </p:nvSpPr>
          <p:spPr bwMode="auto">
            <a:xfrm>
              <a:off x="4991606" y="1798187"/>
              <a:ext cx="0" cy="303034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6" name="Line 16"/>
            <p:cNvSpPr>
              <a:spLocks noChangeShapeType="1"/>
            </p:cNvSpPr>
            <p:nvPr/>
          </p:nvSpPr>
          <p:spPr bwMode="auto">
            <a:xfrm>
              <a:off x="4991606" y="2101221"/>
              <a:ext cx="303035" cy="0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7" name="Line 17"/>
            <p:cNvSpPr>
              <a:spLocks noChangeShapeType="1"/>
            </p:cNvSpPr>
            <p:nvPr/>
          </p:nvSpPr>
          <p:spPr bwMode="auto">
            <a:xfrm>
              <a:off x="5294641" y="1798186"/>
              <a:ext cx="304709" cy="0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8" name="Line 18"/>
            <p:cNvSpPr>
              <a:spLocks noChangeShapeType="1"/>
            </p:cNvSpPr>
            <p:nvPr/>
          </p:nvSpPr>
          <p:spPr bwMode="auto">
            <a:xfrm>
              <a:off x="5902384" y="1798187"/>
              <a:ext cx="0" cy="303034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9" name="Line 19"/>
            <p:cNvSpPr>
              <a:spLocks noChangeShapeType="1"/>
            </p:cNvSpPr>
            <p:nvPr/>
          </p:nvSpPr>
          <p:spPr bwMode="auto">
            <a:xfrm>
              <a:off x="5599350" y="1798187"/>
              <a:ext cx="0" cy="303034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0" name="Line 20"/>
            <p:cNvSpPr>
              <a:spLocks noChangeShapeType="1"/>
            </p:cNvSpPr>
            <p:nvPr/>
          </p:nvSpPr>
          <p:spPr bwMode="auto">
            <a:xfrm>
              <a:off x="5599350" y="2101221"/>
              <a:ext cx="303034" cy="0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1" name="Line 21"/>
            <p:cNvSpPr>
              <a:spLocks noChangeShapeType="1"/>
            </p:cNvSpPr>
            <p:nvPr/>
          </p:nvSpPr>
          <p:spPr bwMode="auto">
            <a:xfrm>
              <a:off x="5902384" y="1798186"/>
              <a:ext cx="304709" cy="0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2" name="Line 23"/>
            <p:cNvSpPr>
              <a:spLocks noChangeShapeType="1"/>
            </p:cNvSpPr>
            <p:nvPr/>
          </p:nvSpPr>
          <p:spPr bwMode="auto">
            <a:xfrm>
              <a:off x="6207093" y="1798187"/>
              <a:ext cx="0" cy="303034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3" name="Line 24"/>
            <p:cNvSpPr>
              <a:spLocks noChangeShapeType="1"/>
            </p:cNvSpPr>
            <p:nvPr/>
          </p:nvSpPr>
          <p:spPr bwMode="auto">
            <a:xfrm>
              <a:off x="6207094" y="2101221"/>
              <a:ext cx="292192" cy="0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4" name="Line 49"/>
            <p:cNvSpPr>
              <a:spLocks noChangeShapeType="1"/>
            </p:cNvSpPr>
            <p:nvPr/>
          </p:nvSpPr>
          <p:spPr bwMode="auto">
            <a:xfrm flipV="1">
              <a:off x="4079154" y="1798186"/>
              <a:ext cx="0" cy="303034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5" name="Line 50"/>
            <p:cNvSpPr>
              <a:spLocks noChangeShapeType="1"/>
            </p:cNvSpPr>
            <p:nvPr/>
          </p:nvSpPr>
          <p:spPr bwMode="auto">
            <a:xfrm>
              <a:off x="4079154" y="1798186"/>
              <a:ext cx="304709" cy="0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6" name="Line 51"/>
            <p:cNvSpPr>
              <a:spLocks noChangeShapeType="1"/>
            </p:cNvSpPr>
            <p:nvPr/>
          </p:nvSpPr>
          <p:spPr bwMode="auto">
            <a:xfrm>
              <a:off x="4383863" y="1798187"/>
              <a:ext cx="0" cy="303034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7" name="Line 52"/>
            <p:cNvSpPr>
              <a:spLocks noChangeShapeType="1"/>
            </p:cNvSpPr>
            <p:nvPr/>
          </p:nvSpPr>
          <p:spPr bwMode="auto">
            <a:xfrm>
              <a:off x="4383863" y="2101221"/>
              <a:ext cx="303035" cy="0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8" name="Line 12"/>
            <p:cNvSpPr>
              <a:spLocks noChangeShapeType="1"/>
            </p:cNvSpPr>
            <p:nvPr/>
          </p:nvSpPr>
          <p:spPr bwMode="auto">
            <a:xfrm flipV="1">
              <a:off x="7116671" y="1806651"/>
              <a:ext cx="0" cy="294569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9" name="Line 13"/>
            <p:cNvSpPr>
              <a:spLocks noChangeShapeType="1"/>
            </p:cNvSpPr>
            <p:nvPr/>
          </p:nvSpPr>
          <p:spPr bwMode="auto">
            <a:xfrm>
              <a:off x="7116671" y="1806651"/>
              <a:ext cx="304709" cy="0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0" name="Line 14"/>
            <p:cNvSpPr>
              <a:spLocks noChangeShapeType="1"/>
            </p:cNvSpPr>
            <p:nvPr/>
          </p:nvSpPr>
          <p:spPr bwMode="auto">
            <a:xfrm>
              <a:off x="7724415" y="1806652"/>
              <a:ext cx="0" cy="303034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1" name="Line 15"/>
            <p:cNvSpPr>
              <a:spLocks noChangeShapeType="1"/>
            </p:cNvSpPr>
            <p:nvPr/>
          </p:nvSpPr>
          <p:spPr bwMode="auto">
            <a:xfrm>
              <a:off x="7421380" y="1806652"/>
              <a:ext cx="0" cy="303034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2" name="Line 16"/>
            <p:cNvSpPr>
              <a:spLocks noChangeShapeType="1"/>
            </p:cNvSpPr>
            <p:nvPr/>
          </p:nvSpPr>
          <p:spPr bwMode="auto">
            <a:xfrm>
              <a:off x="7421380" y="2109686"/>
              <a:ext cx="303035" cy="0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3" name="Line 17"/>
            <p:cNvSpPr>
              <a:spLocks noChangeShapeType="1"/>
            </p:cNvSpPr>
            <p:nvPr/>
          </p:nvSpPr>
          <p:spPr bwMode="auto">
            <a:xfrm>
              <a:off x="7724415" y="1806651"/>
              <a:ext cx="304709" cy="0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4" name="Line 18"/>
            <p:cNvSpPr>
              <a:spLocks noChangeShapeType="1"/>
            </p:cNvSpPr>
            <p:nvPr/>
          </p:nvSpPr>
          <p:spPr bwMode="auto">
            <a:xfrm>
              <a:off x="8332158" y="1806652"/>
              <a:ext cx="0" cy="303034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5" name="Line 19"/>
            <p:cNvSpPr>
              <a:spLocks noChangeShapeType="1"/>
            </p:cNvSpPr>
            <p:nvPr/>
          </p:nvSpPr>
          <p:spPr bwMode="auto">
            <a:xfrm>
              <a:off x="8029124" y="1806652"/>
              <a:ext cx="0" cy="303034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6" name="Line 20"/>
            <p:cNvSpPr>
              <a:spLocks noChangeShapeType="1"/>
            </p:cNvSpPr>
            <p:nvPr/>
          </p:nvSpPr>
          <p:spPr bwMode="auto">
            <a:xfrm>
              <a:off x="8029124" y="2109686"/>
              <a:ext cx="303034" cy="0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7" name="Line 21"/>
            <p:cNvSpPr>
              <a:spLocks noChangeShapeType="1"/>
            </p:cNvSpPr>
            <p:nvPr/>
          </p:nvSpPr>
          <p:spPr bwMode="auto">
            <a:xfrm>
              <a:off x="8332158" y="1806651"/>
              <a:ext cx="304709" cy="0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8" name="Line 23"/>
            <p:cNvSpPr>
              <a:spLocks noChangeShapeType="1"/>
            </p:cNvSpPr>
            <p:nvPr/>
          </p:nvSpPr>
          <p:spPr bwMode="auto">
            <a:xfrm>
              <a:off x="8636867" y="1806652"/>
              <a:ext cx="0" cy="303034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9" name="Line 24"/>
            <p:cNvSpPr>
              <a:spLocks noChangeShapeType="1"/>
            </p:cNvSpPr>
            <p:nvPr/>
          </p:nvSpPr>
          <p:spPr bwMode="auto">
            <a:xfrm>
              <a:off x="8636868" y="2109686"/>
              <a:ext cx="292192" cy="0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0" name="Line 49"/>
            <p:cNvSpPr>
              <a:spLocks noChangeShapeType="1"/>
            </p:cNvSpPr>
            <p:nvPr/>
          </p:nvSpPr>
          <p:spPr bwMode="auto">
            <a:xfrm flipV="1">
              <a:off x="6526231" y="1798186"/>
              <a:ext cx="0" cy="303034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1" name="Line 50"/>
            <p:cNvSpPr>
              <a:spLocks noChangeShapeType="1"/>
            </p:cNvSpPr>
            <p:nvPr/>
          </p:nvSpPr>
          <p:spPr bwMode="auto">
            <a:xfrm>
              <a:off x="6526231" y="1798186"/>
              <a:ext cx="304709" cy="0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2" name="Line 51"/>
            <p:cNvSpPr>
              <a:spLocks noChangeShapeType="1"/>
            </p:cNvSpPr>
            <p:nvPr/>
          </p:nvSpPr>
          <p:spPr bwMode="auto">
            <a:xfrm>
              <a:off x="6830940" y="1798187"/>
              <a:ext cx="0" cy="303034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3" name="Line 52"/>
            <p:cNvSpPr>
              <a:spLocks noChangeShapeType="1"/>
            </p:cNvSpPr>
            <p:nvPr/>
          </p:nvSpPr>
          <p:spPr bwMode="auto">
            <a:xfrm>
              <a:off x="6830941" y="2101221"/>
              <a:ext cx="276304" cy="0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4" name="Line 12"/>
            <p:cNvSpPr>
              <a:spLocks noChangeShapeType="1"/>
            </p:cNvSpPr>
            <p:nvPr/>
          </p:nvSpPr>
          <p:spPr bwMode="auto">
            <a:xfrm flipV="1">
              <a:off x="9535928" y="1806651"/>
              <a:ext cx="0" cy="303034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5" name="Line 13"/>
            <p:cNvSpPr>
              <a:spLocks noChangeShapeType="1"/>
            </p:cNvSpPr>
            <p:nvPr/>
          </p:nvSpPr>
          <p:spPr bwMode="auto">
            <a:xfrm>
              <a:off x="9535928" y="1806651"/>
              <a:ext cx="304709" cy="0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6" name="Line 14"/>
            <p:cNvSpPr>
              <a:spLocks noChangeShapeType="1"/>
            </p:cNvSpPr>
            <p:nvPr/>
          </p:nvSpPr>
          <p:spPr bwMode="auto">
            <a:xfrm>
              <a:off x="10143672" y="1806652"/>
              <a:ext cx="0" cy="303034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7" name="Line 15"/>
            <p:cNvSpPr>
              <a:spLocks noChangeShapeType="1"/>
            </p:cNvSpPr>
            <p:nvPr/>
          </p:nvSpPr>
          <p:spPr bwMode="auto">
            <a:xfrm>
              <a:off x="9840637" y="1806652"/>
              <a:ext cx="0" cy="303034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8" name="Line 16"/>
            <p:cNvSpPr>
              <a:spLocks noChangeShapeType="1"/>
            </p:cNvSpPr>
            <p:nvPr/>
          </p:nvSpPr>
          <p:spPr bwMode="auto">
            <a:xfrm>
              <a:off x="9840637" y="2109686"/>
              <a:ext cx="303035" cy="0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9" name="Line 17"/>
            <p:cNvSpPr>
              <a:spLocks noChangeShapeType="1"/>
            </p:cNvSpPr>
            <p:nvPr/>
          </p:nvSpPr>
          <p:spPr bwMode="auto">
            <a:xfrm>
              <a:off x="10143672" y="1806651"/>
              <a:ext cx="304709" cy="0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0" name="Line 18"/>
            <p:cNvSpPr>
              <a:spLocks noChangeShapeType="1"/>
            </p:cNvSpPr>
            <p:nvPr/>
          </p:nvSpPr>
          <p:spPr bwMode="auto">
            <a:xfrm>
              <a:off x="10751415" y="1806652"/>
              <a:ext cx="0" cy="303034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1" name="Line 19"/>
            <p:cNvSpPr>
              <a:spLocks noChangeShapeType="1"/>
            </p:cNvSpPr>
            <p:nvPr/>
          </p:nvSpPr>
          <p:spPr bwMode="auto">
            <a:xfrm>
              <a:off x="10448381" y="1806652"/>
              <a:ext cx="0" cy="303034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2" name="Line 20"/>
            <p:cNvSpPr>
              <a:spLocks noChangeShapeType="1"/>
            </p:cNvSpPr>
            <p:nvPr/>
          </p:nvSpPr>
          <p:spPr bwMode="auto">
            <a:xfrm>
              <a:off x="10448381" y="2109686"/>
              <a:ext cx="303034" cy="0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3" name="Line 21"/>
            <p:cNvSpPr>
              <a:spLocks noChangeShapeType="1"/>
            </p:cNvSpPr>
            <p:nvPr/>
          </p:nvSpPr>
          <p:spPr bwMode="auto">
            <a:xfrm>
              <a:off x="10751415" y="1806651"/>
              <a:ext cx="304709" cy="0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4" name="Line 23"/>
            <p:cNvSpPr>
              <a:spLocks noChangeShapeType="1"/>
            </p:cNvSpPr>
            <p:nvPr/>
          </p:nvSpPr>
          <p:spPr bwMode="auto">
            <a:xfrm>
              <a:off x="11056124" y="1806652"/>
              <a:ext cx="0" cy="303034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5" name="Line 24"/>
            <p:cNvSpPr>
              <a:spLocks noChangeShapeType="1"/>
            </p:cNvSpPr>
            <p:nvPr/>
          </p:nvSpPr>
          <p:spPr bwMode="auto">
            <a:xfrm>
              <a:off x="11056125" y="2109686"/>
              <a:ext cx="292192" cy="0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6" name="Line 49"/>
            <p:cNvSpPr>
              <a:spLocks noChangeShapeType="1"/>
            </p:cNvSpPr>
            <p:nvPr/>
          </p:nvSpPr>
          <p:spPr bwMode="auto">
            <a:xfrm flipV="1">
              <a:off x="8928185" y="1806651"/>
              <a:ext cx="0" cy="303034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7" name="Line 50"/>
            <p:cNvSpPr>
              <a:spLocks noChangeShapeType="1"/>
            </p:cNvSpPr>
            <p:nvPr/>
          </p:nvSpPr>
          <p:spPr bwMode="auto">
            <a:xfrm>
              <a:off x="8928185" y="1806651"/>
              <a:ext cx="304709" cy="0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8" name="Line 51"/>
            <p:cNvSpPr>
              <a:spLocks noChangeShapeType="1"/>
            </p:cNvSpPr>
            <p:nvPr/>
          </p:nvSpPr>
          <p:spPr bwMode="auto">
            <a:xfrm>
              <a:off x="9232894" y="1806652"/>
              <a:ext cx="0" cy="303034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9" name="Line 52"/>
            <p:cNvSpPr>
              <a:spLocks noChangeShapeType="1"/>
            </p:cNvSpPr>
            <p:nvPr/>
          </p:nvSpPr>
          <p:spPr bwMode="auto">
            <a:xfrm>
              <a:off x="9232894" y="2109686"/>
              <a:ext cx="303035" cy="0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0" name="Line 12"/>
            <p:cNvSpPr>
              <a:spLocks noChangeShapeType="1"/>
            </p:cNvSpPr>
            <p:nvPr/>
          </p:nvSpPr>
          <p:spPr bwMode="auto">
            <a:xfrm flipV="1">
              <a:off x="11962073" y="1806651"/>
              <a:ext cx="0" cy="303034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1" name="Line 13"/>
            <p:cNvSpPr>
              <a:spLocks noChangeShapeType="1"/>
            </p:cNvSpPr>
            <p:nvPr/>
          </p:nvSpPr>
          <p:spPr bwMode="auto">
            <a:xfrm>
              <a:off x="11962073" y="1806651"/>
              <a:ext cx="304709" cy="0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2" name="Line 14"/>
            <p:cNvSpPr>
              <a:spLocks noChangeShapeType="1"/>
            </p:cNvSpPr>
            <p:nvPr/>
          </p:nvSpPr>
          <p:spPr bwMode="auto">
            <a:xfrm>
              <a:off x="12569817" y="1806652"/>
              <a:ext cx="0" cy="303034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3" name="Line 15"/>
            <p:cNvSpPr>
              <a:spLocks noChangeShapeType="1"/>
            </p:cNvSpPr>
            <p:nvPr/>
          </p:nvSpPr>
          <p:spPr bwMode="auto">
            <a:xfrm>
              <a:off x="12266782" y="1806652"/>
              <a:ext cx="0" cy="303034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4" name="Line 16"/>
            <p:cNvSpPr>
              <a:spLocks noChangeShapeType="1"/>
            </p:cNvSpPr>
            <p:nvPr/>
          </p:nvSpPr>
          <p:spPr bwMode="auto">
            <a:xfrm>
              <a:off x="12266782" y="2109686"/>
              <a:ext cx="303035" cy="0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5" name="Line 17"/>
            <p:cNvSpPr>
              <a:spLocks noChangeShapeType="1"/>
            </p:cNvSpPr>
            <p:nvPr/>
          </p:nvSpPr>
          <p:spPr bwMode="auto">
            <a:xfrm>
              <a:off x="12569817" y="1806651"/>
              <a:ext cx="304709" cy="0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6" name="Line 19"/>
            <p:cNvSpPr>
              <a:spLocks noChangeShapeType="1"/>
            </p:cNvSpPr>
            <p:nvPr/>
          </p:nvSpPr>
          <p:spPr bwMode="auto">
            <a:xfrm>
              <a:off x="12874526" y="1806652"/>
              <a:ext cx="0" cy="303034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7" name="Line 49"/>
            <p:cNvSpPr>
              <a:spLocks noChangeShapeType="1"/>
            </p:cNvSpPr>
            <p:nvPr/>
          </p:nvSpPr>
          <p:spPr bwMode="auto">
            <a:xfrm flipV="1">
              <a:off x="11354330" y="1806651"/>
              <a:ext cx="0" cy="303034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8" name="Line 50"/>
            <p:cNvSpPr>
              <a:spLocks noChangeShapeType="1"/>
            </p:cNvSpPr>
            <p:nvPr/>
          </p:nvSpPr>
          <p:spPr bwMode="auto">
            <a:xfrm>
              <a:off x="11354330" y="1806651"/>
              <a:ext cx="304709" cy="0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9" name="Line 51"/>
            <p:cNvSpPr>
              <a:spLocks noChangeShapeType="1"/>
            </p:cNvSpPr>
            <p:nvPr/>
          </p:nvSpPr>
          <p:spPr bwMode="auto">
            <a:xfrm>
              <a:off x="11659039" y="1806652"/>
              <a:ext cx="0" cy="303034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0" name="Line 52"/>
            <p:cNvSpPr>
              <a:spLocks noChangeShapeType="1"/>
            </p:cNvSpPr>
            <p:nvPr/>
          </p:nvSpPr>
          <p:spPr bwMode="auto">
            <a:xfrm>
              <a:off x="11659039" y="2109686"/>
              <a:ext cx="303035" cy="0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1" name="Line 14"/>
            <p:cNvSpPr>
              <a:spLocks noChangeShapeType="1"/>
            </p:cNvSpPr>
            <p:nvPr/>
          </p:nvSpPr>
          <p:spPr bwMode="auto">
            <a:xfrm>
              <a:off x="13180590" y="1806651"/>
              <a:ext cx="0" cy="303033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2" name="Line 16"/>
            <p:cNvSpPr>
              <a:spLocks noChangeShapeType="1"/>
            </p:cNvSpPr>
            <p:nvPr/>
          </p:nvSpPr>
          <p:spPr bwMode="auto">
            <a:xfrm>
              <a:off x="12877555" y="2109685"/>
              <a:ext cx="303035" cy="0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3" name="Line 17"/>
            <p:cNvSpPr>
              <a:spLocks noChangeShapeType="1"/>
            </p:cNvSpPr>
            <p:nvPr/>
          </p:nvSpPr>
          <p:spPr bwMode="auto">
            <a:xfrm>
              <a:off x="13180591" y="1806649"/>
              <a:ext cx="304709" cy="0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4" name="Line 19"/>
            <p:cNvSpPr>
              <a:spLocks noChangeShapeType="1"/>
            </p:cNvSpPr>
            <p:nvPr/>
          </p:nvSpPr>
          <p:spPr bwMode="auto">
            <a:xfrm>
              <a:off x="13485300" y="1806651"/>
              <a:ext cx="0" cy="303033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5" name="Line 14"/>
            <p:cNvSpPr>
              <a:spLocks noChangeShapeType="1"/>
            </p:cNvSpPr>
            <p:nvPr/>
          </p:nvSpPr>
          <p:spPr bwMode="auto">
            <a:xfrm>
              <a:off x="13791365" y="1806649"/>
              <a:ext cx="0" cy="303034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6" name="Line 16"/>
            <p:cNvSpPr>
              <a:spLocks noChangeShapeType="1"/>
            </p:cNvSpPr>
            <p:nvPr/>
          </p:nvSpPr>
          <p:spPr bwMode="auto">
            <a:xfrm>
              <a:off x="13488329" y="2109684"/>
              <a:ext cx="303035" cy="0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7" name="Line 17"/>
            <p:cNvSpPr>
              <a:spLocks noChangeShapeType="1"/>
            </p:cNvSpPr>
            <p:nvPr/>
          </p:nvSpPr>
          <p:spPr bwMode="auto">
            <a:xfrm>
              <a:off x="13791365" y="1806648"/>
              <a:ext cx="304709" cy="0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8" name="Line 19"/>
            <p:cNvSpPr>
              <a:spLocks noChangeShapeType="1"/>
            </p:cNvSpPr>
            <p:nvPr/>
          </p:nvSpPr>
          <p:spPr bwMode="auto">
            <a:xfrm>
              <a:off x="14096074" y="1806649"/>
              <a:ext cx="0" cy="303034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9" name="Line 14"/>
            <p:cNvSpPr>
              <a:spLocks noChangeShapeType="1"/>
            </p:cNvSpPr>
            <p:nvPr/>
          </p:nvSpPr>
          <p:spPr bwMode="auto">
            <a:xfrm>
              <a:off x="14402139" y="1806648"/>
              <a:ext cx="0" cy="303034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10" name="Line 16"/>
            <p:cNvSpPr>
              <a:spLocks noChangeShapeType="1"/>
            </p:cNvSpPr>
            <p:nvPr/>
          </p:nvSpPr>
          <p:spPr bwMode="auto">
            <a:xfrm>
              <a:off x="14099103" y="2109683"/>
              <a:ext cx="303035" cy="0"/>
            </a:xfrm>
            <a:prstGeom prst="line">
              <a:avLst/>
            </a:prstGeom>
            <a:noFill/>
            <a:ln w="28575" cap="sq">
              <a:solidFill>
                <a:srgbClr val="C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111" name="组合 110"/>
          <p:cNvGrpSpPr/>
          <p:nvPr/>
        </p:nvGrpSpPr>
        <p:grpSpPr>
          <a:xfrm>
            <a:off x="506055" y="2686019"/>
            <a:ext cx="11245443" cy="355034"/>
            <a:chOff x="685137" y="3118070"/>
            <a:chExt cx="13679128" cy="426113"/>
          </a:xfrm>
        </p:grpSpPr>
        <p:sp>
          <p:nvSpPr>
            <p:cNvPr id="112" name="Text Box 84"/>
            <p:cNvSpPr txBox="1">
              <a:spLocks noChangeArrowheads="1"/>
            </p:cNvSpPr>
            <p:nvPr/>
          </p:nvSpPr>
          <p:spPr bwMode="auto">
            <a:xfrm>
              <a:off x="685137" y="3118070"/>
              <a:ext cx="1140146" cy="426113"/>
            </a:xfrm>
            <a:prstGeom prst="rect">
              <a:avLst/>
            </a:prstGeom>
            <a:noFill/>
            <a:ln w="12700" algn="ctr">
              <a:noFill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defPPr>
                <a:defRPr lang="zh-CN"/>
              </a:defPPr>
              <a:lvl1pPr algn="ctr" defTabSz="964565" eaLnBrk="1" fontAlgn="auto" hangingPunct="1">
                <a:spcBef>
                  <a:spcPct val="50000"/>
                </a:spcBef>
                <a:spcAft>
                  <a:spcPts val="0"/>
                </a:spcAft>
                <a:defRPr sz="2110" kern="0"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 eaLnBrk="0" hangingPunct="0">
                <a:defRPr sz="3800">
                  <a:solidFill>
                    <a:schemeClr val="tx2"/>
                  </a:solidFill>
                  <a:latin typeface="Verdana" panose="020B0604030504040204" pitchFamily="34" charset="0"/>
                </a:defRPr>
              </a:lvl2pPr>
              <a:lvl3pPr marL="1143000" indent="-228600" eaLnBrk="0" hangingPunct="0">
                <a:defRPr sz="3800">
                  <a:solidFill>
                    <a:schemeClr val="tx2"/>
                  </a:solidFill>
                  <a:latin typeface="Verdana" panose="020B0604030504040204" pitchFamily="34" charset="0"/>
                </a:defRPr>
              </a:lvl3pPr>
              <a:lvl4pPr marL="1600200" indent="-228600" eaLnBrk="0" hangingPunct="0">
                <a:defRPr sz="3800">
                  <a:solidFill>
                    <a:schemeClr val="tx2"/>
                  </a:solidFill>
                  <a:latin typeface="Verdana" panose="020B0604030504040204" pitchFamily="34" charset="0"/>
                </a:defRPr>
              </a:lvl4pPr>
              <a:lvl5pPr marL="2057400" indent="-228600" eaLnBrk="0" hangingPunct="0">
                <a:defRPr sz="3800">
                  <a:solidFill>
                    <a:schemeClr val="tx2"/>
                  </a:solidFill>
                  <a:latin typeface="Verdana" panose="020B060403050404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</a:defRPr>
              </a:lvl9pPr>
            </a:lstStyle>
            <a:p>
              <a:r>
                <a:rPr lang="zh-CN" altLang="en-US" sz="1705" b="1" dirty="0"/>
                <a:t>译码</a:t>
              </a:r>
              <a:endParaRPr lang="zh-CN" altLang="el-GR" sz="1705" b="1" dirty="0"/>
            </a:p>
          </p:txBody>
        </p:sp>
        <p:sp>
          <p:nvSpPr>
            <p:cNvPr id="113" name="Line 85"/>
            <p:cNvSpPr>
              <a:spLocks noChangeShapeType="1"/>
            </p:cNvSpPr>
            <p:nvPr/>
          </p:nvSpPr>
          <p:spPr bwMode="auto">
            <a:xfrm>
              <a:off x="1659891" y="3411837"/>
              <a:ext cx="3025579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14" name="object 62"/>
            <p:cNvSpPr/>
            <p:nvPr/>
          </p:nvSpPr>
          <p:spPr>
            <a:xfrm>
              <a:off x="4698830" y="3189780"/>
              <a:ext cx="2432431" cy="225799"/>
            </a:xfrm>
            <a:custGeom>
              <a:avLst/>
              <a:gdLst/>
              <a:ahLst/>
              <a:cxnLst/>
              <a:rect l="l" t="t" r="r" b="b"/>
              <a:pathLst>
                <a:path w="1501139" h="315594">
                  <a:moveTo>
                    <a:pt x="0" y="0"/>
                  </a:moveTo>
                  <a:lnTo>
                    <a:pt x="0" y="315468"/>
                  </a:lnTo>
                  <a:lnTo>
                    <a:pt x="1501139" y="315468"/>
                  </a:lnTo>
                  <a:lnTo>
                    <a:pt x="1501139" y="0"/>
                  </a:lnTo>
                  <a:lnTo>
                    <a:pt x="0" y="0"/>
                  </a:lnTo>
                  <a:close/>
                </a:path>
              </a:pathLst>
            </a:custGeom>
            <a:pattFill prst="ltUpDiag">
              <a:fgClr>
                <a:schemeClr val="accent5"/>
              </a:fgClr>
              <a:bgClr>
                <a:schemeClr val="bg1"/>
              </a:bgClr>
            </a:pattFill>
            <a:ln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1325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15" name="Line 87"/>
            <p:cNvSpPr>
              <a:spLocks noChangeShapeType="1"/>
            </p:cNvSpPr>
            <p:nvPr/>
          </p:nvSpPr>
          <p:spPr bwMode="auto">
            <a:xfrm flipV="1">
              <a:off x="4691086" y="3184168"/>
              <a:ext cx="0" cy="227669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/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16" name="Line 88"/>
            <p:cNvSpPr>
              <a:spLocks noChangeShapeType="1"/>
            </p:cNvSpPr>
            <p:nvPr/>
          </p:nvSpPr>
          <p:spPr bwMode="auto">
            <a:xfrm>
              <a:off x="4691086" y="3184168"/>
              <a:ext cx="2416158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/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17" name="Line 89"/>
            <p:cNvSpPr>
              <a:spLocks noChangeShapeType="1"/>
            </p:cNvSpPr>
            <p:nvPr/>
          </p:nvSpPr>
          <p:spPr bwMode="auto">
            <a:xfrm>
              <a:off x="7137615" y="3184168"/>
              <a:ext cx="0" cy="227669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endParaRPr>
            </a:p>
          </p:txBody>
        </p:sp>
        <p:sp>
          <p:nvSpPr>
            <p:cNvPr id="118" name="Line 90"/>
            <p:cNvSpPr>
              <a:spLocks noChangeShapeType="1"/>
            </p:cNvSpPr>
            <p:nvPr/>
          </p:nvSpPr>
          <p:spPr bwMode="auto">
            <a:xfrm>
              <a:off x="7142428" y="3411837"/>
              <a:ext cx="7221837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119" name="组合 118"/>
          <p:cNvGrpSpPr/>
          <p:nvPr/>
        </p:nvGrpSpPr>
        <p:grpSpPr>
          <a:xfrm>
            <a:off x="506055" y="3095475"/>
            <a:ext cx="11263001" cy="355034"/>
            <a:chOff x="685137" y="3609502"/>
            <a:chExt cx="13700485" cy="426113"/>
          </a:xfrm>
        </p:grpSpPr>
        <p:sp>
          <p:nvSpPr>
            <p:cNvPr id="120" name="Text Box 84"/>
            <p:cNvSpPr txBox="1">
              <a:spLocks noChangeArrowheads="1"/>
            </p:cNvSpPr>
            <p:nvPr/>
          </p:nvSpPr>
          <p:spPr bwMode="auto">
            <a:xfrm>
              <a:off x="685137" y="3609502"/>
              <a:ext cx="1140148" cy="426113"/>
            </a:xfrm>
            <a:prstGeom prst="rect">
              <a:avLst/>
            </a:prstGeom>
            <a:noFill/>
            <a:ln w="12700" algn="ctr">
              <a:noFill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defPPr>
                <a:defRPr lang="zh-CN"/>
              </a:defPPr>
              <a:lvl1pPr algn="ctr" defTabSz="964565" eaLnBrk="1" fontAlgn="auto" hangingPunct="1">
                <a:spcBef>
                  <a:spcPct val="50000"/>
                </a:spcBef>
                <a:spcAft>
                  <a:spcPts val="0"/>
                </a:spcAft>
                <a:defRPr sz="2110" kern="0"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 eaLnBrk="0" hangingPunct="0">
                <a:defRPr sz="3800">
                  <a:solidFill>
                    <a:schemeClr val="tx2"/>
                  </a:solidFill>
                  <a:latin typeface="Verdana" panose="020B0604030504040204" pitchFamily="34" charset="0"/>
                </a:defRPr>
              </a:lvl2pPr>
              <a:lvl3pPr marL="1143000" indent="-228600" eaLnBrk="0" hangingPunct="0">
                <a:defRPr sz="3800">
                  <a:solidFill>
                    <a:schemeClr val="tx2"/>
                  </a:solidFill>
                  <a:latin typeface="Verdana" panose="020B0604030504040204" pitchFamily="34" charset="0"/>
                </a:defRPr>
              </a:lvl3pPr>
              <a:lvl4pPr marL="1600200" indent="-228600" eaLnBrk="0" hangingPunct="0">
                <a:defRPr sz="3800">
                  <a:solidFill>
                    <a:schemeClr val="tx2"/>
                  </a:solidFill>
                  <a:latin typeface="Verdana" panose="020B0604030504040204" pitchFamily="34" charset="0"/>
                </a:defRPr>
              </a:lvl4pPr>
              <a:lvl5pPr marL="2057400" indent="-228600" eaLnBrk="0" hangingPunct="0">
                <a:defRPr sz="3800">
                  <a:solidFill>
                    <a:schemeClr val="tx2"/>
                  </a:solidFill>
                  <a:latin typeface="Verdana" panose="020B060403050404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</a:defRPr>
              </a:lvl9pPr>
            </a:lstStyle>
            <a:p>
              <a:r>
                <a:rPr lang="zh-CN" altLang="en-US" sz="1705" b="1" dirty="0"/>
                <a:t>执行</a:t>
              </a:r>
              <a:endParaRPr lang="zh-CN" altLang="el-GR" sz="1705" b="1" dirty="0"/>
            </a:p>
          </p:txBody>
        </p:sp>
        <p:sp>
          <p:nvSpPr>
            <p:cNvPr id="121" name="Line 85"/>
            <p:cNvSpPr>
              <a:spLocks noChangeShapeType="1"/>
            </p:cNvSpPr>
            <p:nvPr/>
          </p:nvSpPr>
          <p:spPr bwMode="auto">
            <a:xfrm>
              <a:off x="1659890" y="3909649"/>
              <a:ext cx="5477724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22" name="object 62"/>
            <p:cNvSpPr/>
            <p:nvPr/>
          </p:nvSpPr>
          <p:spPr>
            <a:xfrm>
              <a:off x="7142710" y="3689893"/>
              <a:ext cx="2422285" cy="219851"/>
            </a:xfrm>
            <a:custGeom>
              <a:avLst/>
              <a:gdLst/>
              <a:ahLst/>
              <a:cxnLst/>
              <a:rect l="l" t="t" r="r" b="b"/>
              <a:pathLst>
                <a:path w="1501139" h="315594">
                  <a:moveTo>
                    <a:pt x="0" y="0"/>
                  </a:moveTo>
                  <a:lnTo>
                    <a:pt x="0" y="315468"/>
                  </a:lnTo>
                  <a:lnTo>
                    <a:pt x="1501139" y="315468"/>
                  </a:lnTo>
                  <a:lnTo>
                    <a:pt x="1501139" y="0"/>
                  </a:lnTo>
                  <a:lnTo>
                    <a:pt x="0" y="0"/>
                  </a:lnTo>
                  <a:close/>
                </a:path>
              </a:pathLst>
            </a:custGeom>
            <a:pattFill prst="ltUpDiag">
              <a:fgClr>
                <a:schemeClr val="accent5"/>
              </a:fgClr>
              <a:bgClr>
                <a:schemeClr val="bg1"/>
              </a:bgClr>
            </a:pattFill>
            <a:ln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1325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23" name="Line 87"/>
            <p:cNvSpPr>
              <a:spLocks noChangeShapeType="1"/>
            </p:cNvSpPr>
            <p:nvPr/>
          </p:nvSpPr>
          <p:spPr bwMode="auto">
            <a:xfrm flipV="1">
              <a:off x="7137615" y="3681570"/>
              <a:ext cx="0" cy="227669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/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24" name="Line 88"/>
            <p:cNvSpPr>
              <a:spLocks noChangeShapeType="1"/>
            </p:cNvSpPr>
            <p:nvPr/>
          </p:nvSpPr>
          <p:spPr bwMode="auto">
            <a:xfrm flipV="1">
              <a:off x="7137615" y="3679717"/>
              <a:ext cx="2404330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/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25" name="Line 89"/>
            <p:cNvSpPr>
              <a:spLocks noChangeShapeType="1"/>
            </p:cNvSpPr>
            <p:nvPr/>
          </p:nvSpPr>
          <p:spPr bwMode="auto">
            <a:xfrm>
              <a:off x="9561798" y="3679717"/>
              <a:ext cx="0" cy="227669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endParaRPr>
            </a:p>
          </p:txBody>
        </p:sp>
        <p:sp>
          <p:nvSpPr>
            <p:cNvPr id="126" name="Line 90"/>
            <p:cNvSpPr>
              <a:spLocks noChangeShapeType="1"/>
            </p:cNvSpPr>
            <p:nvPr/>
          </p:nvSpPr>
          <p:spPr bwMode="auto">
            <a:xfrm flipV="1">
              <a:off x="9565442" y="3909490"/>
              <a:ext cx="4820180" cy="861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127" name="组合 126"/>
          <p:cNvGrpSpPr/>
          <p:nvPr/>
        </p:nvGrpSpPr>
        <p:grpSpPr>
          <a:xfrm>
            <a:off x="506055" y="3504931"/>
            <a:ext cx="11245443" cy="355034"/>
            <a:chOff x="685137" y="4100934"/>
            <a:chExt cx="13679128" cy="426113"/>
          </a:xfrm>
        </p:grpSpPr>
        <p:sp>
          <p:nvSpPr>
            <p:cNvPr id="128" name="Text Box 84"/>
            <p:cNvSpPr txBox="1">
              <a:spLocks noChangeArrowheads="1"/>
            </p:cNvSpPr>
            <p:nvPr/>
          </p:nvSpPr>
          <p:spPr bwMode="auto">
            <a:xfrm>
              <a:off x="685137" y="4100934"/>
              <a:ext cx="1140146" cy="426113"/>
            </a:xfrm>
            <a:prstGeom prst="rect">
              <a:avLst/>
            </a:prstGeom>
            <a:noFill/>
            <a:ln w="12700" algn="ctr">
              <a:noFill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defPPr>
                <a:defRPr lang="zh-CN"/>
              </a:defPPr>
              <a:lvl1pPr algn="ctr" defTabSz="964565" eaLnBrk="1" fontAlgn="auto" hangingPunct="1">
                <a:spcBef>
                  <a:spcPct val="50000"/>
                </a:spcBef>
                <a:spcAft>
                  <a:spcPts val="0"/>
                </a:spcAft>
                <a:defRPr sz="2110" kern="0"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 eaLnBrk="0" hangingPunct="0">
                <a:defRPr sz="3800">
                  <a:solidFill>
                    <a:schemeClr val="tx2"/>
                  </a:solidFill>
                  <a:latin typeface="Verdana" panose="020B0604030504040204" pitchFamily="34" charset="0"/>
                </a:defRPr>
              </a:lvl2pPr>
              <a:lvl3pPr marL="1143000" indent="-228600" eaLnBrk="0" hangingPunct="0">
                <a:defRPr sz="3800">
                  <a:solidFill>
                    <a:schemeClr val="tx2"/>
                  </a:solidFill>
                  <a:latin typeface="Verdana" panose="020B0604030504040204" pitchFamily="34" charset="0"/>
                </a:defRPr>
              </a:lvl3pPr>
              <a:lvl4pPr marL="1600200" indent="-228600" eaLnBrk="0" hangingPunct="0">
                <a:defRPr sz="3800">
                  <a:solidFill>
                    <a:schemeClr val="tx2"/>
                  </a:solidFill>
                  <a:latin typeface="Verdana" panose="020B0604030504040204" pitchFamily="34" charset="0"/>
                </a:defRPr>
              </a:lvl4pPr>
              <a:lvl5pPr marL="2057400" indent="-228600" eaLnBrk="0" hangingPunct="0">
                <a:defRPr sz="3800">
                  <a:solidFill>
                    <a:schemeClr val="tx2"/>
                  </a:solidFill>
                  <a:latin typeface="Verdana" panose="020B060403050404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</a:defRPr>
              </a:lvl9pPr>
            </a:lstStyle>
            <a:p>
              <a:r>
                <a:rPr lang="zh-CN" altLang="en-US" sz="1705" b="1" dirty="0"/>
                <a:t>写回</a:t>
              </a:r>
              <a:endParaRPr lang="zh-CN" altLang="el-GR" sz="1705" b="1" dirty="0"/>
            </a:p>
          </p:txBody>
        </p:sp>
        <p:sp>
          <p:nvSpPr>
            <p:cNvPr id="129" name="Line 85"/>
            <p:cNvSpPr>
              <a:spLocks noChangeShapeType="1"/>
            </p:cNvSpPr>
            <p:nvPr/>
          </p:nvSpPr>
          <p:spPr bwMode="auto">
            <a:xfrm>
              <a:off x="2290204" y="4407459"/>
              <a:ext cx="7239298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30" name="object 62"/>
            <p:cNvSpPr/>
            <p:nvPr/>
          </p:nvSpPr>
          <p:spPr>
            <a:xfrm>
              <a:off x="9557346" y="4185345"/>
              <a:ext cx="2408766" cy="220377"/>
            </a:xfrm>
            <a:custGeom>
              <a:avLst/>
              <a:gdLst/>
              <a:ahLst/>
              <a:cxnLst/>
              <a:rect l="l" t="t" r="r" b="b"/>
              <a:pathLst>
                <a:path w="1501139" h="315594">
                  <a:moveTo>
                    <a:pt x="0" y="0"/>
                  </a:moveTo>
                  <a:lnTo>
                    <a:pt x="0" y="315468"/>
                  </a:lnTo>
                  <a:lnTo>
                    <a:pt x="1501139" y="315468"/>
                  </a:lnTo>
                  <a:lnTo>
                    <a:pt x="1501139" y="0"/>
                  </a:lnTo>
                  <a:lnTo>
                    <a:pt x="0" y="0"/>
                  </a:lnTo>
                  <a:close/>
                </a:path>
              </a:pathLst>
            </a:custGeom>
            <a:pattFill prst="ltUpDiag">
              <a:fgClr>
                <a:schemeClr val="accent5"/>
              </a:fgClr>
              <a:bgClr>
                <a:schemeClr val="bg1"/>
              </a:bgClr>
            </a:pattFill>
            <a:ln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sz="1325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31" name="Line 87"/>
            <p:cNvSpPr>
              <a:spLocks noChangeShapeType="1"/>
            </p:cNvSpPr>
            <p:nvPr/>
          </p:nvSpPr>
          <p:spPr bwMode="auto">
            <a:xfrm flipV="1">
              <a:off x="9561799" y="4179246"/>
              <a:ext cx="0" cy="227669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/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32" name="Line 88"/>
            <p:cNvSpPr>
              <a:spLocks noChangeShapeType="1"/>
            </p:cNvSpPr>
            <p:nvPr/>
          </p:nvSpPr>
          <p:spPr bwMode="auto">
            <a:xfrm>
              <a:off x="9569576" y="4179246"/>
              <a:ext cx="2400447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/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33" name="Line 89"/>
            <p:cNvSpPr>
              <a:spLocks noChangeShapeType="1"/>
            </p:cNvSpPr>
            <p:nvPr/>
          </p:nvSpPr>
          <p:spPr bwMode="auto">
            <a:xfrm>
              <a:off x="11984388" y="4179246"/>
              <a:ext cx="0" cy="219889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endParaRPr>
            </a:p>
          </p:txBody>
        </p:sp>
        <p:sp>
          <p:nvSpPr>
            <p:cNvPr id="134" name="Line 90"/>
            <p:cNvSpPr>
              <a:spLocks noChangeShapeType="1"/>
            </p:cNvSpPr>
            <p:nvPr/>
          </p:nvSpPr>
          <p:spPr bwMode="auto">
            <a:xfrm>
              <a:off x="11998181" y="4403716"/>
              <a:ext cx="2366084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35" name="object 62"/>
            <p:cNvSpPr/>
            <p:nvPr/>
          </p:nvSpPr>
          <p:spPr>
            <a:xfrm>
              <a:off x="1638709" y="4185873"/>
              <a:ext cx="635247" cy="230557"/>
            </a:xfrm>
            <a:custGeom>
              <a:avLst/>
              <a:gdLst/>
              <a:ahLst/>
              <a:cxnLst/>
              <a:rect l="l" t="t" r="r" b="b"/>
              <a:pathLst>
                <a:path w="1501139" h="315594">
                  <a:moveTo>
                    <a:pt x="0" y="0"/>
                  </a:moveTo>
                  <a:lnTo>
                    <a:pt x="0" y="315468"/>
                  </a:lnTo>
                  <a:lnTo>
                    <a:pt x="1501139" y="315468"/>
                  </a:lnTo>
                  <a:lnTo>
                    <a:pt x="1501139" y="0"/>
                  </a:lnTo>
                  <a:lnTo>
                    <a:pt x="0" y="0"/>
                  </a:lnTo>
                  <a:close/>
                </a:path>
              </a:pathLst>
            </a:custGeom>
            <a:pattFill prst="ltUpDiag">
              <a:fgClr>
                <a:schemeClr val="accent5"/>
              </a:fgClr>
              <a:bgClr>
                <a:schemeClr val="bg1"/>
              </a:bgClr>
            </a:pattFill>
            <a:ln>
              <a:noFill/>
            </a:ln>
          </p:spPr>
          <p:txBody>
            <a:bodyPr wrap="square" lIns="0" tIns="0" rIns="0" bIns="0" rtlCol="0"/>
            <a:lstStyle/>
            <a:p>
              <a:endParaRPr sz="1325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36" name="Line 88"/>
            <p:cNvSpPr>
              <a:spLocks noChangeShapeType="1"/>
            </p:cNvSpPr>
            <p:nvPr/>
          </p:nvSpPr>
          <p:spPr bwMode="auto">
            <a:xfrm>
              <a:off x="1653965" y="4176047"/>
              <a:ext cx="607744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/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37" name="Line 89"/>
            <p:cNvSpPr>
              <a:spLocks noChangeShapeType="1"/>
            </p:cNvSpPr>
            <p:nvPr/>
          </p:nvSpPr>
          <p:spPr bwMode="auto">
            <a:xfrm>
              <a:off x="2290204" y="4176047"/>
              <a:ext cx="0" cy="227669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138" name="组合 137"/>
          <p:cNvGrpSpPr/>
          <p:nvPr/>
        </p:nvGrpSpPr>
        <p:grpSpPr>
          <a:xfrm>
            <a:off x="807418" y="4697624"/>
            <a:ext cx="10961638" cy="717724"/>
            <a:chOff x="1051718" y="5744711"/>
            <a:chExt cx="13333904" cy="861416"/>
          </a:xfrm>
        </p:grpSpPr>
        <p:sp>
          <p:nvSpPr>
            <p:cNvPr id="139" name="object 62"/>
            <p:cNvSpPr/>
            <p:nvPr/>
          </p:nvSpPr>
          <p:spPr>
            <a:xfrm>
              <a:off x="3496791" y="5877457"/>
              <a:ext cx="583237" cy="230557"/>
            </a:xfrm>
            <a:custGeom>
              <a:avLst/>
              <a:gdLst/>
              <a:ahLst/>
              <a:cxnLst/>
              <a:rect l="l" t="t" r="r" b="b"/>
              <a:pathLst>
                <a:path w="1501139" h="315594">
                  <a:moveTo>
                    <a:pt x="0" y="0"/>
                  </a:moveTo>
                  <a:lnTo>
                    <a:pt x="0" y="315468"/>
                  </a:lnTo>
                  <a:lnTo>
                    <a:pt x="1501139" y="315468"/>
                  </a:lnTo>
                  <a:lnTo>
                    <a:pt x="1501139" y="0"/>
                  </a:lnTo>
                  <a:lnTo>
                    <a:pt x="0" y="0"/>
                  </a:lnTo>
                  <a:close/>
                </a:path>
              </a:pathLst>
            </a:custGeom>
            <a:pattFill prst="ltUpDiag">
              <a:fgClr>
                <a:srgbClr val="FF9900"/>
              </a:fgClr>
              <a:bgClr>
                <a:schemeClr val="bg1"/>
              </a:bgClr>
            </a:pattFill>
            <a:ln>
              <a:noFill/>
            </a:ln>
          </p:spPr>
          <p:txBody>
            <a:bodyPr wrap="square" lIns="0" tIns="0" rIns="0" bIns="0" rtlCol="0"/>
            <a:lstStyle/>
            <a:p>
              <a:endParaRPr sz="1325">
                <a:solidFill>
                  <a:srgbClr val="ED7D31"/>
                </a:solidFill>
                <a:latin typeface="Calibri" panose="020F0502020204030204"/>
              </a:endParaRPr>
            </a:p>
          </p:txBody>
        </p:sp>
        <p:sp>
          <p:nvSpPr>
            <p:cNvPr id="140" name="object 62"/>
            <p:cNvSpPr/>
            <p:nvPr/>
          </p:nvSpPr>
          <p:spPr>
            <a:xfrm>
              <a:off x="13190895" y="5875970"/>
              <a:ext cx="583237" cy="230558"/>
            </a:xfrm>
            <a:custGeom>
              <a:avLst/>
              <a:gdLst/>
              <a:ahLst/>
              <a:cxnLst/>
              <a:rect l="l" t="t" r="r" b="b"/>
              <a:pathLst>
                <a:path w="1501139" h="315594">
                  <a:moveTo>
                    <a:pt x="0" y="0"/>
                  </a:moveTo>
                  <a:lnTo>
                    <a:pt x="0" y="315468"/>
                  </a:lnTo>
                  <a:lnTo>
                    <a:pt x="1501139" y="315468"/>
                  </a:lnTo>
                  <a:lnTo>
                    <a:pt x="1501139" y="0"/>
                  </a:lnTo>
                  <a:lnTo>
                    <a:pt x="0" y="0"/>
                  </a:lnTo>
                  <a:close/>
                </a:path>
              </a:pathLst>
            </a:custGeom>
            <a:pattFill prst="ltUpDiag">
              <a:fgClr>
                <a:srgbClr val="FF9900"/>
              </a:fgClr>
              <a:bgClr>
                <a:schemeClr val="bg1"/>
              </a:bgClr>
            </a:pattFill>
            <a:ln>
              <a:noFill/>
            </a:ln>
          </p:spPr>
          <p:txBody>
            <a:bodyPr wrap="square" lIns="0" tIns="0" rIns="0" bIns="0" rtlCol="0"/>
            <a:lstStyle/>
            <a:p>
              <a:endParaRPr sz="1325">
                <a:solidFill>
                  <a:srgbClr val="ED7D31"/>
                </a:solidFill>
                <a:latin typeface="Calibri" panose="020F0502020204030204"/>
              </a:endParaRPr>
            </a:p>
          </p:txBody>
        </p:sp>
        <p:sp>
          <p:nvSpPr>
            <p:cNvPr id="141" name="Line 88"/>
            <p:cNvSpPr>
              <a:spLocks noChangeShapeType="1"/>
            </p:cNvSpPr>
            <p:nvPr/>
          </p:nvSpPr>
          <p:spPr bwMode="auto">
            <a:xfrm>
              <a:off x="3479783" y="5876341"/>
              <a:ext cx="607744" cy="0"/>
            </a:xfrm>
            <a:prstGeom prst="line">
              <a:avLst/>
            </a:prstGeom>
            <a:noFill/>
            <a:ln w="28575" cap="sq">
              <a:solidFill>
                <a:srgbClr val="ED7D3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/>
              <a:endParaRPr lang="zh-CN" altLang="en-US" sz="1515" kern="0">
                <a:solidFill>
                  <a:srgbClr val="ED7D31"/>
                </a:solidFill>
              </a:endParaRPr>
            </a:p>
          </p:txBody>
        </p:sp>
        <p:sp>
          <p:nvSpPr>
            <p:cNvPr id="142" name="Text Box 68"/>
            <p:cNvSpPr txBox="1">
              <a:spLocks noChangeArrowheads="1"/>
            </p:cNvSpPr>
            <p:nvPr/>
          </p:nvSpPr>
          <p:spPr bwMode="auto">
            <a:xfrm>
              <a:off x="1051718" y="5744711"/>
              <a:ext cx="607744" cy="460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914400" eaLnBrk="1" hangingPunct="1">
                <a:spcBef>
                  <a:spcPct val="50000"/>
                </a:spcBef>
                <a:defRPr/>
              </a:pPr>
              <a:r>
                <a:rPr lang="en-US" altLang="zh-CN" sz="1895" b="1" kern="0" dirty="0">
                  <a:solidFill>
                    <a:srgbClr val="ED7D31"/>
                  </a:solidFill>
                  <a:latin typeface="Segoe UI" panose="020B05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rPr>
                <a:t>T</a:t>
              </a:r>
              <a:r>
                <a:rPr lang="en-US" altLang="zh-CN" sz="1895" b="1" kern="0" baseline="-25000" dirty="0">
                  <a:solidFill>
                    <a:srgbClr val="ED7D31"/>
                  </a:solidFill>
                  <a:latin typeface="Segoe UI" panose="020B05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rPr>
                <a:t>3</a:t>
              </a:r>
              <a:endParaRPr lang="el-GR" altLang="zh-CN" sz="1895" b="1" kern="0" baseline="-25000" dirty="0">
                <a:solidFill>
                  <a:srgbClr val="ED7D31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43" name="Line 85"/>
            <p:cNvSpPr>
              <a:spLocks noChangeShapeType="1"/>
            </p:cNvSpPr>
            <p:nvPr/>
          </p:nvSpPr>
          <p:spPr bwMode="auto">
            <a:xfrm>
              <a:off x="1659894" y="6104009"/>
              <a:ext cx="1819889" cy="0"/>
            </a:xfrm>
            <a:prstGeom prst="line">
              <a:avLst/>
            </a:prstGeom>
            <a:noFill/>
            <a:ln w="28575" cap="sq">
              <a:solidFill>
                <a:srgbClr val="ED7D3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rgbClr val="ED7D31"/>
                </a:solidFill>
              </a:endParaRPr>
            </a:p>
          </p:txBody>
        </p:sp>
        <p:sp>
          <p:nvSpPr>
            <p:cNvPr id="144" name="Line 87"/>
            <p:cNvSpPr>
              <a:spLocks noChangeShapeType="1"/>
            </p:cNvSpPr>
            <p:nvPr/>
          </p:nvSpPr>
          <p:spPr bwMode="auto">
            <a:xfrm flipV="1">
              <a:off x="3479783" y="5876341"/>
              <a:ext cx="0" cy="227669"/>
            </a:xfrm>
            <a:prstGeom prst="line">
              <a:avLst/>
            </a:prstGeom>
            <a:noFill/>
            <a:ln w="28575" cap="sq">
              <a:solidFill>
                <a:srgbClr val="ED7D3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/>
              <a:endParaRPr lang="zh-CN" altLang="en-US" sz="1515" kern="0">
                <a:solidFill>
                  <a:srgbClr val="ED7D31"/>
                </a:solidFill>
              </a:endParaRPr>
            </a:p>
          </p:txBody>
        </p:sp>
        <p:sp>
          <p:nvSpPr>
            <p:cNvPr id="145" name="Line 89"/>
            <p:cNvSpPr>
              <a:spLocks noChangeShapeType="1"/>
            </p:cNvSpPr>
            <p:nvPr/>
          </p:nvSpPr>
          <p:spPr bwMode="auto">
            <a:xfrm>
              <a:off x="4087527" y="5876341"/>
              <a:ext cx="0" cy="227669"/>
            </a:xfrm>
            <a:prstGeom prst="line">
              <a:avLst/>
            </a:prstGeom>
            <a:noFill/>
            <a:ln w="28575" cap="sq">
              <a:solidFill>
                <a:srgbClr val="ED7D3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ln>
                  <a:solidFill>
                    <a:sysClr val="windowText" lastClr="000000"/>
                  </a:solidFill>
                </a:ln>
                <a:solidFill>
                  <a:srgbClr val="ED7D31"/>
                </a:solidFill>
              </a:endParaRPr>
            </a:p>
          </p:txBody>
        </p:sp>
        <p:sp>
          <p:nvSpPr>
            <p:cNvPr id="146" name="Line 90"/>
            <p:cNvSpPr>
              <a:spLocks noChangeShapeType="1"/>
            </p:cNvSpPr>
            <p:nvPr/>
          </p:nvSpPr>
          <p:spPr bwMode="auto">
            <a:xfrm>
              <a:off x="4087526" y="6104009"/>
              <a:ext cx="1814857" cy="0"/>
            </a:xfrm>
            <a:prstGeom prst="line">
              <a:avLst/>
            </a:prstGeom>
            <a:noFill/>
            <a:ln w="28575" cap="sq">
              <a:solidFill>
                <a:srgbClr val="ED7D3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rgbClr val="ED7D31"/>
                </a:solidFill>
              </a:endParaRPr>
            </a:p>
          </p:txBody>
        </p:sp>
        <p:sp>
          <p:nvSpPr>
            <p:cNvPr id="147" name="object 62"/>
            <p:cNvSpPr/>
            <p:nvPr/>
          </p:nvSpPr>
          <p:spPr>
            <a:xfrm>
              <a:off x="5924381" y="5885707"/>
              <a:ext cx="583237" cy="230557"/>
            </a:xfrm>
            <a:custGeom>
              <a:avLst/>
              <a:gdLst/>
              <a:ahLst/>
              <a:cxnLst/>
              <a:rect l="l" t="t" r="r" b="b"/>
              <a:pathLst>
                <a:path w="1501139" h="315594">
                  <a:moveTo>
                    <a:pt x="0" y="0"/>
                  </a:moveTo>
                  <a:lnTo>
                    <a:pt x="0" y="315468"/>
                  </a:lnTo>
                  <a:lnTo>
                    <a:pt x="1501139" y="315468"/>
                  </a:lnTo>
                  <a:lnTo>
                    <a:pt x="1501139" y="0"/>
                  </a:lnTo>
                  <a:lnTo>
                    <a:pt x="0" y="0"/>
                  </a:lnTo>
                  <a:close/>
                </a:path>
              </a:pathLst>
            </a:custGeom>
            <a:pattFill prst="ltUpDiag">
              <a:fgClr>
                <a:srgbClr val="FF9900"/>
              </a:fgClr>
              <a:bgClr>
                <a:schemeClr val="bg1"/>
              </a:bgClr>
            </a:pattFill>
            <a:ln>
              <a:noFill/>
            </a:ln>
          </p:spPr>
          <p:txBody>
            <a:bodyPr wrap="square" lIns="0" tIns="0" rIns="0" bIns="0" rtlCol="0"/>
            <a:lstStyle/>
            <a:p>
              <a:endParaRPr sz="1325">
                <a:solidFill>
                  <a:srgbClr val="ED7D31"/>
                </a:solidFill>
                <a:latin typeface="Calibri" panose="020F0502020204030204"/>
              </a:endParaRPr>
            </a:p>
          </p:txBody>
        </p:sp>
        <p:grpSp>
          <p:nvGrpSpPr>
            <p:cNvPr id="148" name="组合 147"/>
            <p:cNvGrpSpPr/>
            <p:nvPr/>
          </p:nvGrpSpPr>
          <p:grpSpPr>
            <a:xfrm>
              <a:off x="5907373" y="5884591"/>
              <a:ext cx="2422601" cy="227669"/>
              <a:chOff x="2540945" y="4762352"/>
              <a:chExt cx="2422601" cy="304709"/>
            </a:xfrm>
          </p:grpSpPr>
          <p:sp>
            <p:nvSpPr>
              <p:cNvPr id="167" name="Line 87"/>
              <p:cNvSpPr>
                <a:spLocks noChangeShapeType="1"/>
              </p:cNvSpPr>
              <p:nvPr/>
            </p:nvSpPr>
            <p:spPr bwMode="auto">
              <a:xfrm flipV="1">
                <a:off x="2540945" y="4762352"/>
                <a:ext cx="0" cy="304709"/>
              </a:xfrm>
              <a:prstGeom prst="line">
                <a:avLst/>
              </a:prstGeom>
              <a:noFill/>
              <a:ln w="28575" cap="sq">
                <a:solidFill>
                  <a:srgbClr val="ED7D3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ctr" defTabSz="914400"/>
                <a:endParaRPr lang="zh-CN" altLang="en-US" sz="1515" kern="0">
                  <a:solidFill>
                    <a:srgbClr val="ED7D31"/>
                  </a:solidFill>
                </a:endParaRPr>
              </a:p>
            </p:txBody>
          </p:sp>
          <p:sp>
            <p:nvSpPr>
              <p:cNvPr id="168" name="Line 88"/>
              <p:cNvSpPr>
                <a:spLocks noChangeShapeType="1"/>
              </p:cNvSpPr>
              <p:nvPr/>
            </p:nvSpPr>
            <p:spPr bwMode="auto">
              <a:xfrm>
                <a:off x="2540945" y="4762352"/>
                <a:ext cx="607744" cy="0"/>
              </a:xfrm>
              <a:prstGeom prst="line">
                <a:avLst/>
              </a:prstGeom>
              <a:noFill/>
              <a:ln w="28575" cap="sq">
                <a:solidFill>
                  <a:srgbClr val="ED7D3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ctr" defTabSz="914400"/>
                <a:endParaRPr lang="zh-CN" altLang="en-US" sz="1515" kern="0">
                  <a:solidFill>
                    <a:srgbClr val="ED7D31"/>
                  </a:solidFill>
                </a:endParaRPr>
              </a:p>
            </p:txBody>
          </p:sp>
          <p:sp>
            <p:nvSpPr>
              <p:cNvPr id="169" name="Line 89"/>
              <p:cNvSpPr>
                <a:spLocks noChangeShapeType="1"/>
              </p:cNvSpPr>
              <p:nvPr/>
            </p:nvSpPr>
            <p:spPr bwMode="auto">
              <a:xfrm>
                <a:off x="3148689" y="4762352"/>
                <a:ext cx="0" cy="304709"/>
              </a:xfrm>
              <a:prstGeom prst="line">
                <a:avLst/>
              </a:prstGeom>
              <a:noFill/>
              <a:ln w="28575" cap="sq">
                <a:solidFill>
                  <a:srgbClr val="ED7D3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ctr" defTabSz="914400">
                  <a:defRPr/>
                </a:pPr>
                <a:endParaRPr lang="zh-CN" altLang="en-US" sz="1515" kern="0">
                  <a:ln>
                    <a:solidFill>
                      <a:sysClr val="windowText" lastClr="000000"/>
                    </a:solidFill>
                  </a:ln>
                  <a:solidFill>
                    <a:srgbClr val="ED7D31"/>
                  </a:solidFill>
                </a:endParaRPr>
              </a:p>
            </p:txBody>
          </p:sp>
          <p:sp>
            <p:nvSpPr>
              <p:cNvPr id="170" name="Line 90"/>
              <p:cNvSpPr>
                <a:spLocks noChangeShapeType="1"/>
              </p:cNvSpPr>
              <p:nvPr/>
            </p:nvSpPr>
            <p:spPr bwMode="auto">
              <a:xfrm>
                <a:off x="3147014" y="5067060"/>
                <a:ext cx="1816532" cy="0"/>
              </a:xfrm>
              <a:prstGeom prst="line">
                <a:avLst/>
              </a:prstGeom>
              <a:noFill/>
              <a:ln w="28575" cap="sq">
                <a:solidFill>
                  <a:srgbClr val="ED7D3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ctr" defTabSz="914400">
                  <a:defRPr/>
                </a:pPr>
                <a:endParaRPr lang="zh-CN" altLang="en-US" sz="1515" kern="0">
                  <a:solidFill>
                    <a:srgbClr val="ED7D31"/>
                  </a:solidFill>
                </a:endParaRPr>
              </a:p>
            </p:txBody>
          </p:sp>
        </p:grpSp>
        <p:sp>
          <p:nvSpPr>
            <p:cNvPr id="149" name="object 62"/>
            <p:cNvSpPr/>
            <p:nvPr/>
          </p:nvSpPr>
          <p:spPr>
            <a:xfrm>
              <a:off x="8349461" y="5878304"/>
              <a:ext cx="583237" cy="230557"/>
            </a:xfrm>
            <a:custGeom>
              <a:avLst/>
              <a:gdLst/>
              <a:ahLst/>
              <a:cxnLst/>
              <a:rect l="l" t="t" r="r" b="b"/>
              <a:pathLst>
                <a:path w="1501139" h="315594">
                  <a:moveTo>
                    <a:pt x="0" y="0"/>
                  </a:moveTo>
                  <a:lnTo>
                    <a:pt x="0" y="315468"/>
                  </a:lnTo>
                  <a:lnTo>
                    <a:pt x="1501139" y="315468"/>
                  </a:lnTo>
                  <a:lnTo>
                    <a:pt x="1501139" y="0"/>
                  </a:lnTo>
                  <a:lnTo>
                    <a:pt x="0" y="0"/>
                  </a:lnTo>
                  <a:close/>
                </a:path>
              </a:pathLst>
            </a:custGeom>
            <a:pattFill prst="ltUpDiag">
              <a:fgClr>
                <a:srgbClr val="FF9900"/>
              </a:fgClr>
              <a:bgClr>
                <a:schemeClr val="bg1"/>
              </a:bgClr>
            </a:pattFill>
            <a:ln>
              <a:noFill/>
            </a:ln>
          </p:spPr>
          <p:txBody>
            <a:bodyPr wrap="square" lIns="0" tIns="0" rIns="0" bIns="0" rtlCol="0"/>
            <a:lstStyle/>
            <a:p>
              <a:endParaRPr sz="1325">
                <a:solidFill>
                  <a:srgbClr val="ED7D31"/>
                </a:solidFill>
                <a:latin typeface="Calibri" panose="020F0502020204030204"/>
              </a:endParaRPr>
            </a:p>
          </p:txBody>
        </p:sp>
        <p:grpSp>
          <p:nvGrpSpPr>
            <p:cNvPr id="150" name="组合 149"/>
            <p:cNvGrpSpPr/>
            <p:nvPr/>
          </p:nvGrpSpPr>
          <p:grpSpPr>
            <a:xfrm>
              <a:off x="8332453" y="5877188"/>
              <a:ext cx="2422601" cy="227669"/>
              <a:chOff x="2540945" y="4762352"/>
              <a:chExt cx="2422601" cy="304709"/>
            </a:xfrm>
          </p:grpSpPr>
          <p:sp>
            <p:nvSpPr>
              <p:cNvPr id="163" name="Line 87"/>
              <p:cNvSpPr>
                <a:spLocks noChangeShapeType="1"/>
              </p:cNvSpPr>
              <p:nvPr/>
            </p:nvSpPr>
            <p:spPr bwMode="auto">
              <a:xfrm flipV="1">
                <a:off x="2540945" y="4762352"/>
                <a:ext cx="0" cy="304709"/>
              </a:xfrm>
              <a:prstGeom prst="line">
                <a:avLst/>
              </a:prstGeom>
              <a:noFill/>
              <a:ln w="28575" cap="sq">
                <a:solidFill>
                  <a:srgbClr val="ED7D3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ctr" defTabSz="914400"/>
                <a:endParaRPr lang="zh-CN" altLang="en-US" sz="1515" kern="0">
                  <a:solidFill>
                    <a:srgbClr val="ED7D31"/>
                  </a:solidFill>
                </a:endParaRPr>
              </a:p>
            </p:txBody>
          </p:sp>
          <p:sp>
            <p:nvSpPr>
              <p:cNvPr id="164" name="Line 88"/>
              <p:cNvSpPr>
                <a:spLocks noChangeShapeType="1"/>
              </p:cNvSpPr>
              <p:nvPr/>
            </p:nvSpPr>
            <p:spPr bwMode="auto">
              <a:xfrm>
                <a:off x="2540945" y="4762352"/>
                <a:ext cx="607744" cy="0"/>
              </a:xfrm>
              <a:prstGeom prst="line">
                <a:avLst/>
              </a:prstGeom>
              <a:noFill/>
              <a:ln w="28575" cap="sq">
                <a:solidFill>
                  <a:srgbClr val="ED7D3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ctr" defTabSz="914400"/>
                <a:endParaRPr lang="zh-CN" altLang="en-US" sz="1515" kern="0">
                  <a:solidFill>
                    <a:srgbClr val="ED7D31"/>
                  </a:solidFill>
                </a:endParaRPr>
              </a:p>
            </p:txBody>
          </p:sp>
          <p:sp>
            <p:nvSpPr>
              <p:cNvPr id="165" name="Line 89"/>
              <p:cNvSpPr>
                <a:spLocks noChangeShapeType="1"/>
              </p:cNvSpPr>
              <p:nvPr/>
            </p:nvSpPr>
            <p:spPr bwMode="auto">
              <a:xfrm>
                <a:off x="3148689" y="4762352"/>
                <a:ext cx="0" cy="304709"/>
              </a:xfrm>
              <a:prstGeom prst="line">
                <a:avLst/>
              </a:prstGeom>
              <a:noFill/>
              <a:ln w="28575" cap="sq">
                <a:solidFill>
                  <a:srgbClr val="ED7D3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ctr" defTabSz="914400">
                  <a:defRPr/>
                </a:pPr>
                <a:endParaRPr lang="zh-CN" altLang="en-US" sz="1515" kern="0">
                  <a:ln>
                    <a:solidFill>
                      <a:sysClr val="windowText" lastClr="000000"/>
                    </a:solidFill>
                  </a:ln>
                  <a:solidFill>
                    <a:srgbClr val="ED7D31"/>
                  </a:solidFill>
                </a:endParaRPr>
              </a:p>
            </p:txBody>
          </p:sp>
          <p:sp>
            <p:nvSpPr>
              <p:cNvPr id="166" name="Line 90"/>
              <p:cNvSpPr>
                <a:spLocks noChangeShapeType="1"/>
              </p:cNvSpPr>
              <p:nvPr/>
            </p:nvSpPr>
            <p:spPr bwMode="auto">
              <a:xfrm>
                <a:off x="3147014" y="5067060"/>
                <a:ext cx="1816532" cy="0"/>
              </a:xfrm>
              <a:prstGeom prst="line">
                <a:avLst/>
              </a:prstGeom>
              <a:noFill/>
              <a:ln w="28575" cap="sq">
                <a:solidFill>
                  <a:srgbClr val="ED7D3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ctr" defTabSz="914400">
                  <a:defRPr/>
                </a:pPr>
                <a:endParaRPr lang="zh-CN" altLang="en-US" sz="1515" kern="0">
                  <a:solidFill>
                    <a:srgbClr val="ED7D31"/>
                  </a:solidFill>
                </a:endParaRPr>
              </a:p>
            </p:txBody>
          </p:sp>
        </p:grpSp>
        <p:sp>
          <p:nvSpPr>
            <p:cNvPr id="151" name="object 62"/>
            <p:cNvSpPr/>
            <p:nvPr/>
          </p:nvSpPr>
          <p:spPr>
            <a:xfrm>
              <a:off x="10774541" y="5870901"/>
              <a:ext cx="583237" cy="230557"/>
            </a:xfrm>
            <a:custGeom>
              <a:avLst/>
              <a:gdLst/>
              <a:ahLst/>
              <a:cxnLst/>
              <a:rect l="l" t="t" r="r" b="b"/>
              <a:pathLst>
                <a:path w="1501139" h="315594">
                  <a:moveTo>
                    <a:pt x="0" y="0"/>
                  </a:moveTo>
                  <a:lnTo>
                    <a:pt x="0" y="315468"/>
                  </a:lnTo>
                  <a:lnTo>
                    <a:pt x="1501139" y="315468"/>
                  </a:lnTo>
                  <a:lnTo>
                    <a:pt x="1501139" y="0"/>
                  </a:lnTo>
                  <a:lnTo>
                    <a:pt x="0" y="0"/>
                  </a:lnTo>
                  <a:close/>
                </a:path>
              </a:pathLst>
            </a:custGeom>
            <a:pattFill prst="ltUpDiag">
              <a:fgClr>
                <a:srgbClr val="FF9900"/>
              </a:fgClr>
              <a:bgClr>
                <a:schemeClr val="bg1"/>
              </a:bgClr>
            </a:pattFill>
            <a:ln>
              <a:noFill/>
            </a:ln>
          </p:spPr>
          <p:txBody>
            <a:bodyPr wrap="square" lIns="0" tIns="0" rIns="0" bIns="0" rtlCol="0"/>
            <a:lstStyle/>
            <a:p>
              <a:endParaRPr sz="1325">
                <a:solidFill>
                  <a:srgbClr val="ED7D31"/>
                </a:solidFill>
                <a:latin typeface="Calibri" panose="020F0502020204030204"/>
              </a:endParaRPr>
            </a:p>
          </p:txBody>
        </p:sp>
        <p:grpSp>
          <p:nvGrpSpPr>
            <p:cNvPr id="152" name="组合 151"/>
            <p:cNvGrpSpPr/>
            <p:nvPr/>
          </p:nvGrpSpPr>
          <p:grpSpPr>
            <a:xfrm>
              <a:off x="10757533" y="5869785"/>
              <a:ext cx="2422600" cy="227669"/>
              <a:chOff x="2540945" y="4762352"/>
              <a:chExt cx="2422600" cy="304709"/>
            </a:xfrm>
          </p:grpSpPr>
          <p:sp>
            <p:nvSpPr>
              <p:cNvPr id="159" name="Line 87"/>
              <p:cNvSpPr>
                <a:spLocks noChangeShapeType="1"/>
              </p:cNvSpPr>
              <p:nvPr/>
            </p:nvSpPr>
            <p:spPr bwMode="auto">
              <a:xfrm flipV="1">
                <a:off x="2540945" y="4762352"/>
                <a:ext cx="0" cy="304709"/>
              </a:xfrm>
              <a:prstGeom prst="line">
                <a:avLst/>
              </a:prstGeom>
              <a:noFill/>
              <a:ln w="28575" cap="sq">
                <a:solidFill>
                  <a:srgbClr val="ED7D3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ctr" defTabSz="914400"/>
                <a:endParaRPr lang="zh-CN" altLang="en-US" sz="1515" kern="0">
                  <a:solidFill>
                    <a:srgbClr val="ED7D31"/>
                  </a:solidFill>
                </a:endParaRPr>
              </a:p>
            </p:txBody>
          </p:sp>
          <p:sp>
            <p:nvSpPr>
              <p:cNvPr id="160" name="Line 88"/>
              <p:cNvSpPr>
                <a:spLocks noChangeShapeType="1"/>
              </p:cNvSpPr>
              <p:nvPr/>
            </p:nvSpPr>
            <p:spPr bwMode="auto">
              <a:xfrm>
                <a:off x="2540945" y="4762352"/>
                <a:ext cx="607744" cy="0"/>
              </a:xfrm>
              <a:prstGeom prst="line">
                <a:avLst/>
              </a:prstGeom>
              <a:noFill/>
              <a:ln w="28575" cap="sq">
                <a:solidFill>
                  <a:srgbClr val="ED7D3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ctr" defTabSz="914400"/>
                <a:endParaRPr lang="zh-CN" altLang="en-US" sz="1515" kern="0">
                  <a:solidFill>
                    <a:srgbClr val="ED7D31"/>
                  </a:solidFill>
                </a:endParaRPr>
              </a:p>
            </p:txBody>
          </p:sp>
          <p:sp>
            <p:nvSpPr>
              <p:cNvPr id="161" name="Line 89"/>
              <p:cNvSpPr>
                <a:spLocks noChangeShapeType="1"/>
              </p:cNvSpPr>
              <p:nvPr/>
            </p:nvSpPr>
            <p:spPr bwMode="auto">
              <a:xfrm>
                <a:off x="3148689" y="4762352"/>
                <a:ext cx="0" cy="304709"/>
              </a:xfrm>
              <a:prstGeom prst="line">
                <a:avLst/>
              </a:prstGeom>
              <a:noFill/>
              <a:ln w="28575" cap="sq">
                <a:solidFill>
                  <a:srgbClr val="ED7D3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ctr" defTabSz="914400">
                  <a:defRPr/>
                </a:pPr>
                <a:endParaRPr lang="zh-CN" altLang="en-US" sz="1515" kern="0">
                  <a:ln>
                    <a:solidFill>
                      <a:sysClr val="windowText" lastClr="000000"/>
                    </a:solidFill>
                  </a:ln>
                  <a:solidFill>
                    <a:srgbClr val="ED7D31"/>
                  </a:solidFill>
                </a:endParaRPr>
              </a:p>
            </p:txBody>
          </p:sp>
          <p:sp>
            <p:nvSpPr>
              <p:cNvPr id="162" name="Line 90"/>
              <p:cNvSpPr>
                <a:spLocks noChangeShapeType="1"/>
              </p:cNvSpPr>
              <p:nvPr/>
            </p:nvSpPr>
            <p:spPr bwMode="auto">
              <a:xfrm>
                <a:off x="3155044" y="5067060"/>
                <a:ext cx="1808501" cy="0"/>
              </a:xfrm>
              <a:prstGeom prst="line">
                <a:avLst/>
              </a:prstGeom>
              <a:noFill/>
              <a:ln w="28575" cap="sq">
                <a:solidFill>
                  <a:srgbClr val="ED7D3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ctr" defTabSz="914400">
                  <a:defRPr/>
                </a:pPr>
                <a:endParaRPr lang="zh-CN" altLang="en-US" sz="1515" kern="0">
                  <a:solidFill>
                    <a:srgbClr val="ED7D31"/>
                  </a:solidFill>
                </a:endParaRPr>
              </a:p>
            </p:txBody>
          </p:sp>
        </p:grpSp>
        <p:grpSp>
          <p:nvGrpSpPr>
            <p:cNvPr id="153" name="组合 152"/>
            <p:cNvGrpSpPr/>
            <p:nvPr/>
          </p:nvGrpSpPr>
          <p:grpSpPr>
            <a:xfrm>
              <a:off x="13178646" y="5864037"/>
              <a:ext cx="1206976" cy="227669"/>
              <a:chOff x="2540945" y="4762352"/>
              <a:chExt cx="1206976" cy="304709"/>
            </a:xfrm>
          </p:grpSpPr>
          <p:sp>
            <p:nvSpPr>
              <p:cNvPr id="155" name="Line 87"/>
              <p:cNvSpPr>
                <a:spLocks noChangeShapeType="1"/>
              </p:cNvSpPr>
              <p:nvPr/>
            </p:nvSpPr>
            <p:spPr bwMode="auto">
              <a:xfrm flipV="1">
                <a:off x="2540945" y="4762352"/>
                <a:ext cx="0" cy="304709"/>
              </a:xfrm>
              <a:prstGeom prst="line">
                <a:avLst/>
              </a:prstGeom>
              <a:noFill/>
              <a:ln w="28575" cap="sq">
                <a:solidFill>
                  <a:srgbClr val="ED7D3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ctr" defTabSz="914400"/>
                <a:endParaRPr lang="zh-CN" altLang="en-US" sz="1515" kern="0">
                  <a:solidFill>
                    <a:srgbClr val="ED7D31"/>
                  </a:solidFill>
                </a:endParaRPr>
              </a:p>
            </p:txBody>
          </p:sp>
          <p:sp>
            <p:nvSpPr>
              <p:cNvPr id="156" name="Line 88"/>
              <p:cNvSpPr>
                <a:spLocks noChangeShapeType="1"/>
              </p:cNvSpPr>
              <p:nvPr/>
            </p:nvSpPr>
            <p:spPr bwMode="auto">
              <a:xfrm>
                <a:off x="2540945" y="4762352"/>
                <a:ext cx="607744" cy="0"/>
              </a:xfrm>
              <a:prstGeom prst="line">
                <a:avLst/>
              </a:prstGeom>
              <a:noFill/>
              <a:ln w="28575" cap="sq">
                <a:solidFill>
                  <a:srgbClr val="ED7D3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ctr" defTabSz="914400"/>
                <a:endParaRPr lang="zh-CN" altLang="en-US" sz="1515" kern="0">
                  <a:solidFill>
                    <a:srgbClr val="ED7D31"/>
                  </a:solidFill>
                </a:endParaRPr>
              </a:p>
            </p:txBody>
          </p:sp>
          <p:sp>
            <p:nvSpPr>
              <p:cNvPr id="157" name="Line 89"/>
              <p:cNvSpPr>
                <a:spLocks noChangeShapeType="1"/>
              </p:cNvSpPr>
              <p:nvPr/>
            </p:nvSpPr>
            <p:spPr bwMode="auto">
              <a:xfrm>
                <a:off x="3148689" y="4762352"/>
                <a:ext cx="0" cy="304709"/>
              </a:xfrm>
              <a:prstGeom prst="line">
                <a:avLst/>
              </a:prstGeom>
              <a:noFill/>
              <a:ln w="28575" cap="sq">
                <a:solidFill>
                  <a:srgbClr val="ED7D3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ctr" defTabSz="914400">
                  <a:defRPr/>
                </a:pPr>
                <a:endParaRPr lang="zh-CN" altLang="en-US" sz="1515" kern="0">
                  <a:ln>
                    <a:solidFill>
                      <a:sysClr val="windowText" lastClr="000000"/>
                    </a:solidFill>
                  </a:ln>
                  <a:solidFill>
                    <a:srgbClr val="ED7D31"/>
                  </a:solidFill>
                </a:endParaRPr>
              </a:p>
            </p:txBody>
          </p:sp>
          <p:sp>
            <p:nvSpPr>
              <p:cNvPr id="158" name="Line 90"/>
              <p:cNvSpPr>
                <a:spLocks noChangeShapeType="1"/>
              </p:cNvSpPr>
              <p:nvPr/>
            </p:nvSpPr>
            <p:spPr bwMode="auto">
              <a:xfrm>
                <a:off x="3155044" y="5067060"/>
                <a:ext cx="592877" cy="0"/>
              </a:xfrm>
              <a:prstGeom prst="line">
                <a:avLst/>
              </a:prstGeom>
              <a:noFill/>
              <a:ln w="28575" cap="sq">
                <a:solidFill>
                  <a:srgbClr val="ED7D3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ctr" defTabSz="914400">
                  <a:defRPr/>
                </a:pPr>
                <a:endParaRPr lang="zh-CN" altLang="en-US" sz="1515" kern="0">
                  <a:solidFill>
                    <a:srgbClr val="ED7D31"/>
                  </a:solidFill>
                </a:endParaRPr>
              </a:p>
            </p:txBody>
          </p:sp>
        </p:grpSp>
        <p:sp>
          <p:nvSpPr>
            <p:cNvPr id="154" name="object 62"/>
            <p:cNvSpPr/>
            <p:nvPr/>
          </p:nvSpPr>
          <p:spPr>
            <a:xfrm>
              <a:off x="13792153" y="6375569"/>
              <a:ext cx="583237" cy="230558"/>
            </a:xfrm>
            <a:custGeom>
              <a:avLst/>
              <a:gdLst/>
              <a:ahLst/>
              <a:cxnLst/>
              <a:rect l="l" t="t" r="r" b="b"/>
              <a:pathLst>
                <a:path w="1501139" h="315594">
                  <a:moveTo>
                    <a:pt x="0" y="0"/>
                  </a:moveTo>
                  <a:lnTo>
                    <a:pt x="0" y="315468"/>
                  </a:lnTo>
                  <a:lnTo>
                    <a:pt x="1501139" y="315468"/>
                  </a:lnTo>
                  <a:lnTo>
                    <a:pt x="1501139" y="0"/>
                  </a:lnTo>
                  <a:lnTo>
                    <a:pt x="0" y="0"/>
                  </a:lnTo>
                  <a:close/>
                </a:path>
              </a:pathLst>
            </a:custGeom>
            <a:pattFill prst="ltUpDiag">
              <a:fgClr>
                <a:srgbClr val="FF9900"/>
              </a:fgClr>
              <a:bgClr>
                <a:schemeClr val="bg1"/>
              </a:bgClr>
            </a:pattFill>
            <a:ln>
              <a:noFill/>
            </a:ln>
          </p:spPr>
          <p:txBody>
            <a:bodyPr wrap="square" lIns="0" tIns="0" rIns="0" bIns="0" rtlCol="0"/>
            <a:lstStyle/>
            <a:p>
              <a:endParaRPr sz="1325">
                <a:solidFill>
                  <a:srgbClr val="ED7D31"/>
                </a:solidFill>
                <a:latin typeface="Calibri" panose="020F0502020204030204"/>
              </a:endParaRPr>
            </a:p>
          </p:txBody>
        </p:sp>
      </p:grpSp>
      <p:grpSp>
        <p:nvGrpSpPr>
          <p:cNvPr id="171" name="组合 170"/>
          <p:cNvGrpSpPr/>
          <p:nvPr/>
        </p:nvGrpSpPr>
        <p:grpSpPr>
          <a:xfrm>
            <a:off x="803931" y="5099059"/>
            <a:ext cx="10970060" cy="384080"/>
            <a:chOff x="1047477" y="6226510"/>
            <a:chExt cx="13344147" cy="460974"/>
          </a:xfrm>
        </p:grpSpPr>
        <p:sp>
          <p:nvSpPr>
            <p:cNvPr id="172" name="Text Box 69"/>
            <p:cNvSpPr txBox="1">
              <a:spLocks noChangeArrowheads="1"/>
            </p:cNvSpPr>
            <p:nvPr/>
          </p:nvSpPr>
          <p:spPr bwMode="auto">
            <a:xfrm>
              <a:off x="1047477" y="6226510"/>
              <a:ext cx="607744" cy="4609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914400" eaLnBrk="1" hangingPunct="1">
                <a:spcBef>
                  <a:spcPct val="50000"/>
                </a:spcBef>
                <a:defRPr/>
              </a:pPr>
              <a:r>
                <a:rPr lang="en-US" altLang="zh-CN" sz="1895" b="1" kern="0" dirty="0">
                  <a:solidFill>
                    <a:srgbClr val="ED7D31"/>
                  </a:solidFill>
                  <a:latin typeface="Segoe UI" panose="020B05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rPr>
                <a:t>T</a:t>
              </a:r>
              <a:r>
                <a:rPr lang="en-US" altLang="zh-CN" sz="1895" b="1" kern="0" baseline="-25000" dirty="0">
                  <a:solidFill>
                    <a:srgbClr val="ED7D31"/>
                  </a:solidFill>
                  <a:latin typeface="Segoe UI" panose="020B05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rPr>
                <a:t>4</a:t>
              </a:r>
              <a:endParaRPr lang="el-GR" altLang="zh-CN" sz="1895" b="1" kern="0" baseline="-25000" dirty="0">
                <a:solidFill>
                  <a:srgbClr val="ED7D31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173" name="组合 172"/>
            <p:cNvGrpSpPr/>
            <p:nvPr/>
          </p:nvGrpSpPr>
          <p:grpSpPr>
            <a:xfrm>
              <a:off x="1663533" y="6360769"/>
              <a:ext cx="12728091" cy="252760"/>
              <a:chOff x="1663533" y="6360769"/>
              <a:chExt cx="12728091" cy="252760"/>
            </a:xfrm>
          </p:grpSpPr>
          <p:sp>
            <p:nvSpPr>
              <p:cNvPr id="174" name="object 62"/>
              <p:cNvSpPr/>
              <p:nvPr/>
            </p:nvSpPr>
            <p:spPr>
              <a:xfrm>
                <a:off x="1672112" y="6362275"/>
                <a:ext cx="583237" cy="230557"/>
              </a:xfrm>
              <a:custGeom>
                <a:avLst/>
                <a:gdLst/>
                <a:ahLst/>
                <a:cxnLst/>
                <a:rect l="l" t="t" r="r" b="b"/>
                <a:pathLst>
                  <a:path w="1501139" h="315594">
                    <a:moveTo>
                      <a:pt x="0" y="0"/>
                    </a:moveTo>
                    <a:lnTo>
                      <a:pt x="0" y="315468"/>
                    </a:lnTo>
                    <a:lnTo>
                      <a:pt x="1501139" y="315468"/>
                    </a:lnTo>
                    <a:lnTo>
                      <a:pt x="1501139" y="0"/>
                    </a:lnTo>
                    <a:lnTo>
                      <a:pt x="0" y="0"/>
                    </a:lnTo>
                    <a:close/>
                  </a:path>
                </a:pathLst>
              </a:custGeom>
              <a:pattFill prst="ltUpDiag">
                <a:fgClr>
                  <a:srgbClr val="FF9900"/>
                </a:fgClr>
                <a:bgClr>
                  <a:schemeClr val="bg1"/>
                </a:bgClr>
              </a:pattFill>
              <a:ln>
                <a:noFill/>
              </a:ln>
            </p:spPr>
            <p:txBody>
              <a:bodyPr wrap="square" lIns="0" tIns="0" rIns="0" bIns="0" rtlCol="0"/>
              <a:lstStyle/>
              <a:p>
                <a:endParaRPr sz="1325">
                  <a:solidFill>
                    <a:srgbClr val="ED7D31"/>
                  </a:solidFill>
                  <a:latin typeface="Calibri" panose="020F0502020204030204"/>
                </a:endParaRPr>
              </a:p>
            </p:txBody>
          </p:sp>
          <p:sp>
            <p:nvSpPr>
              <p:cNvPr id="175" name="Line 88"/>
              <p:cNvSpPr>
                <a:spLocks noChangeShapeType="1"/>
              </p:cNvSpPr>
              <p:nvPr/>
            </p:nvSpPr>
            <p:spPr bwMode="auto">
              <a:xfrm>
                <a:off x="4085017" y="6360769"/>
                <a:ext cx="607744" cy="0"/>
              </a:xfrm>
              <a:prstGeom prst="line">
                <a:avLst/>
              </a:prstGeom>
              <a:noFill/>
              <a:ln w="28575" cap="sq">
                <a:solidFill>
                  <a:srgbClr val="ED7D3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ctr" defTabSz="914400"/>
                <a:endParaRPr lang="zh-CN" altLang="en-US" sz="1515" kern="0">
                  <a:solidFill>
                    <a:srgbClr val="ED7D31"/>
                  </a:solidFill>
                </a:endParaRPr>
              </a:p>
            </p:txBody>
          </p:sp>
          <p:sp>
            <p:nvSpPr>
              <p:cNvPr id="176" name="Line 88"/>
              <p:cNvSpPr>
                <a:spLocks noChangeShapeType="1"/>
              </p:cNvSpPr>
              <p:nvPr/>
            </p:nvSpPr>
            <p:spPr bwMode="auto">
              <a:xfrm>
                <a:off x="1663533" y="6361705"/>
                <a:ext cx="607744" cy="0"/>
              </a:xfrm>
              <a:prstGeom prst="line">
                <a:avLst/>
              </a:prstGeom>
              <a:noFill/>
              <a:ln w="28575" cap="sq">
                <a:solidFill>
                  <a:srgbClr val="ED7D3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ctr" defTabSz="914400"/>
                <a:endParaRPr lang="zh-CN" altLang="en-US" sz="1515" kern="0">
                  <a:solidFill>
                    <a:srgbClr val="ED7D31"/>
                  </a:solidFill>
                </a:endParaRPr>
              </a:p>
            </p:txBody>
          </p:sp>
          <p:sp>
            <p:nvSpPr>
              <p:cNvPr id="177" name="Line 85"/>
              <p:cNvSpPr>
                <a:spLocks noChangeShapeType="1"/>
              </p:cNvSpPr>
              <p:nvPr/>
            </p:nvSpPr>
            <p:spPr bwMode="auto">
              <a:xfrm>
                <a:off x="2277091" y="6601820"/>
                <a:ext cx="1807925" cy="0"/>
              </a:xfrm>
              <a:prstGeom prst="line">
                <a:avLst/>
              </a:prstGeom>
              <a:noFill/>
              <a:ln w="28575" cap="sq">
                <a:solidFill>
                  <a:srgbClr val="ED7D3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ctr" defTabSz="914400">
                  <a:defRPr/>
                </a:pPr>
                <a:endParaRPr lang="zh-CN" altLang="en-US" sz="1515" kern="0">
                  <a:solidFill>
                    <a:srgbClr val="ED7D31"/>
                  </a:solidFill>
                </a:endParaRPr>
              </a:p>
            </p:txBody>
          </p:sp>
          <p:sp>
            <p:nvSpPr>
              <p:cNvPr id="178" name="object 62"/>
              <p:cNvSpPr/>
              <p:nvPr/>
            </p:nvSpPr>
            <p:spPr>
              <a:xfrm>
                <a:off x="4094085" y="6375249"/>
                <a:ext cx="583237" cy="230557"/>
              </a:xfrm>
              <a:custGeom>
                <a:avLst/>
                <a:gdLst/>
                <a:ahLst/>
                <a:cxnLst/>
                <a:rect l="l" t="t" r="r" b="b"/>
                <a:pathLst>
                  <a:path w="1501139" h="315594">
                    <a:moveTo>
                      <a:pt x="0" y="0"/>
                    </a:moveTo>
                    <a:lnTo>
                      <a:pt x="0" y="315468"/>
                    </a:lnTo>
                    <a:lnTo>
                      <a:pt x="1501139" y="315468"/>
                    </a:lnTo>
                    <a:lnTo>
                      <a:pt x="1501139" y="0"/>
                    </a:lnTo>
                    <a:lnTo>
                      <a:pt x="0" y="0"/>
                    </a:lnTo>
                    <a:close/>
                  </a:path>
                </a:pathLst>
              </a:custGeom>
              <a:pattFill prst="ltUpDiag">
                <a:fgClr>
                  <a:srgbClr val="FF9900"/>
                </a:fgClr>
                <a:bgClr>
                  <a:schemeClr val="bg1"/>
                </a:bgClr>
              </a:pattFill>
              <a:ln>
                <a:solidFill>
                  <a:srgbClr val="ED7D31"/>
                </a:solidFill>
              </a:ln>
            </p:spPr>
            <p:txBody>
              <a:bodyPr wrap="square" lIns="0" tIns="0" rIns="0" bIns="0" rtlCol="0"/>
              <a:lstStyle/>
              <a:p>
                <a:endParaRPr sz="1325">
                  <a:solidFill>
                    <a:srgbClr val="ED7D31"/>
                  </a:solidFill>
                  <a:latin typeface="Calibri" panose="020F0502020204030204"/>
                </a:endParaRPr>
              </a:p>
            </p:txBody>
          </p:sp>
          <p:sp>
            <p:nvSpPr>
              <p:cNvPr id="179" name="Line 87"/>
              <p:cNvSpPr>
                <a:spLocks noChangeShapeType="1"/>
              </p:cNvSpPr>
              <p:nvPr/>
            </p:nvSpPr>
            <p:spPr bwMode="auto">
              <a:xfrm flipV="1">
                <a:off x="4085017" y="6374152"/>
                <a:ext cx="0" cy="227669"/>
              </a:xfrm>
              <a:prstGeom prst="line">
                <a:avLst/>
              </a:prstGeom>
              <a:noFill/>
              <a:ln w="28575" cap="sq">
                <a:solidFill>
                  <a:srgbClr val="ED7D3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ctr" defTabSz="914400"/>
                <a:endParaRPr lang="zh-CN" altLang="en-US" sz="1515" kern="0">
                  <a:solidFill>
                    <a:srgbClr val="ED7D31"/>
                  </a:solidFill>
                </a:endParaRPr>
              </a:p>
            </p:txBody>
          </p:sp>
          <p:sp>
            <p:nvSpPr>
              <p:cNvPr id="180" name="Line 89"/>
              <p:cNvSpPr>
                <a:spLocks noChangeShapeType="1"/>
              </p:cNvSpPr>
              <p:nvPr/>
            </p:nvSpPr>
            <p:spPr bwMode="auto">
              <a:xfrm>
                <a:off x="4692761" y="6374152"/>
                <a:ext cx="0" cy="227669"/>
              </a:xfrm>
              <a:prstGeom prst="line">
                <a:avLst/>
              </a:prstGeom>
              <a:noFill/>
              <a:ln w="28575" cap="sq">
                <a:solidFill>
                  <a:srgbClr val="ED7D3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ctr" defTabSz="914400">
                  <a:defRPr/>
                </a:pPr>
                <a:endParaRPr lang="zh-CN" altLang="en-US" sz="1515" kern="0">
                  <a:ln>
                    <a:solidFill>
                      <a:sysClr val="windowText" lastClr="000000"/>
                    </a:solidFill>
                  </a:ln>
                  <a:solidFill>
                    <a:srgbClr val="ED7D31"/>
                  </a:solidFill>
                </a:endParaRPr>
              </a:p>
            </p:txBody>
          </p:sp>
          <p:sp>
            <p:nvSpPr>
              <p:cNvPr id="181" name="Line 90"/>
              <p:cNvSpPr>
                <a:spLocks noChangeShapeType="1"/>
              </p:cNvSpPr>
              <p:nvPr/>
            </p:nvSpPr>
            <p:spPr bwMode="auto">
              <a:xfrm>
                <a:off x="4691086" y="6601820"/>
                <a:ext cx="1816532" cy="0"/>
              </a:xfrm>
              <a:prstGeom prst="line">
                <a:avLst/>
              </a:prstGeom>
              <a:noFill/>
              <a:ln w="28575" cap="sq">
                <a:solidFill>
                  <a:srgbClr val="ED7D3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ctr" defTabSz="914400">
                  <a:defRPr/>
                </a:pPr>
                <a:endParaRPr lang="zh-CN" altLang="en-US" sz="1515" kern="0">
                  <a:solidFill>
                    <a:srgbClr val="ED7D31"/>
                  </a:solidFill>
                </a:endParaRPr>
              </a:p>
            </p:txBody>
          </p:sp>
          <p:sp>
            <p:nvSpPr>
              <p:cNvPr id="182" name="object 62"/>
              <p:cNvSpPr/>
              <p:nvPr/>
            </p:nvSpPr>
            <p:spPr>
              <a:xfrm>
                <a:off x="6521186" y="6382972"/>
                <a:ext cx="583237" cy="230557"/>
              </a:xfrm>
              <a:custGeom>
                <a:avLst/>
                <a:gdLst/>
                <a:ahLst/>
                <a:cxnLst/>
                <a:rect l="l" t="t" r="r" b="b"/>
                <a:pathLst>
                  <a:path w="1501139" h="315594">
                    <a:moveTo>
                      <a:pt x="0" y="0"/>
                    </a:moveTo>
                    <a:lnTo>
                      <a:pt x="0" y="315468"/>
                    </a:lnTo>
                    <a:lnTo>
                      <a:pt x="1501139" y="315468"/>
                    </a:lnTo>
                    <a:lnTo>
                      <a:pt x="1501139" y="0"/>
                    </a:lnTo>
                    <a:lnTo>
                      <a:pt x="0" y="0"/>
                    </a:lnTo>
                    <a:close/>
                  </a:path>
                </a:pathLst>
              </a:custGeom>
              <a:pattFill prst="ltUpDiag">
                <a:fgClr>
                  <a:srgbClr val="FF9900"/>
                </a:fgClr>
                <a:bgClr>
                  <a:schemeClr val="bg1"/>
                </a:bgClr>
              </a:pattFill>
              <a:ln>
                <a:noFill/>
              </a:ln>
            </p:spPr>
            <p:txBody>
              <a:bodyPr wrap="square" lIns="0" tIns="0" rIns="0" bIns="0" rtlCol="0"/>
              <a:lstStyle/>
              <a:p>
                <a:endParaRPr sz="1325">
                  <a:solidFill>
                    <a:srgbClr val="ED7D31"/>
                  </a:solidFill>
                  <a:latin typeface="Calibri" panose="020F0502020204030204"/>
                </a:endParaRPr>
              </a:p>
            </p:txBody>
          </p:sp>
          <p:grpSp>
            <p:nvGrpSpPr>
              <p:cNvPr id="183" name="组合 182"/>
              <p:cNvGrpSpPr/>
              <p:nvPr/>
            </p:nvGrpSpPr>
            <p:grpSpPr>
              <a:xfrm>
                <a:off x="6512607" y="6382402"/>
                <a:ext cx="2422600" cy="227669"/>
                <a:chOff x="2540945" y="4762352"/>
                <a:chExt cx="2422600" cy="304709"/>
              </a:xfrm>
            </p:grpSpPr>
            <p:sp>
              <p:nvSpPr>
                <p:cNvPr id="202" name="Line 87"/>
                <p:cNvSpPr>
                  <a:spLocks noChangeShapeType="1"/>
                </p:cNvSpPr>
                <p:nvPr/>
              </p:nvSpPr>
              <p:spPr bwMode="auto">
                <a:xfrm flipV="1">
                  <a:off x="2540945" y="4762352"/>
                  <a:ext cx="0" cy="304709"/>
                </a:xfrm>
                <a:prstGeom prst="line">
                  <a:avLst/>
                </a:prstGeom>
                <a:noFill/>
                <a:ln w="28575" cap="sq">
                  <a:solidFill>
                    <a:srgbClr val="ED7D31"/>
                  </a:solidFill>
                  <a:miter lim="800000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algn="ctr" defTabSz="914400"/>
                  <a:endParaRPr lang="zh-CN" altLang="en-US" sz="1515" kern="0">
                    <a:solidFill>
                      <a:srgbClr val="ED7D31"/>
                    </a:solidFill>
                  </a:endParaRPr>
                </a:p>
              </p:txBody>
            </p:sp>
            <p:sp>
              <p:nvSpPr>
                <p:cNvPr id="203" name="Line 88"/>
                <p:cNvSpPr>
                  <a:spLocks noChangeShapeType="1"/>
                </p:cNvSpPr>
                <p:nvPr/>
              </p:nvSpPr>
              <p:spPr bwMode="auto">
                <a:xfrm>
                  <a:off x="2540945" y="4762352"/>
                  <a:ext cx="607744" cy="0"/>
                </a:xfrm>
                <a:prstGeom prst="line">
                  <a:avLst/>
                </a:prstGeom>
                <a:noFill/>
                <a:ln w="28575" cap="sq">
                  <a:solidFill>
                    <a:srgbClr val="ED7D31"/>
                  </a:solidFill>
                  <a:miter lim="800000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algn="ctr" defTabSz="914400"/>
                  <a:endParaRPr lang="zh-CN" altLang="en-US" sz="1515" kern="0">
                    <a:solidFill>
                      <a:srgbClr val="ED7D31"/>
                    </a:solidFill>
                  </a:endParaRPr>
                </a:p>
              </p:txBody>
            </p:sp>
            <p:sp>
              <p:nvSpPr>
                <p:cNvPr id="204" name="Line 89"/>
                <p:cNvSpPr>
                  <a:spLocks noChangeShapeType="1"/>
                </p:cNvSpPr>
                <p:nvPr/>
              </p:nvSpPr>
              <p:spPr bwMode="auto">
                <a:xfrm>
                  <a:off x="3148689" y="4762352"/>
                  <a:ext cx="0" cy="304709"/>
                </a:xfrm>
                <a:prstGeom prst="line">
                  <a:avLst/>
                </a:prstGeom>
                <a:noFill/>
                <a:ln w="28575" cap="sq">
                  <a:solidFill>
                    <a:srgbClr val="ED7D31"/>
                  </a:solidFill>
                  <a:miter lim="800000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algn="ctr" defTabSz="914400">
                    <a:defRPr/>
                  </a:pPr>
                  <a:endParaRPr lang="zh-CN" altLang="en-US" sz="1515" kern="0">
                    <a:ln>
                      <a:solidFill>
                        <a:sysClr val="windowText" lastClr="000000"/>
                      </a:solidFill>
                    </a:ln>
                    <a:solidFill>
                      <a:srgbClr val="ED7D31"/>
                    </a:solidFill>
                  </a:endParaRPr>
                </a:p>
              </p:txBody>
            </p:sp>
            <p:sp>
              <p:nvSpPr>
                <p:cNvPr id="205" name="Line 90"/>
                <p:cNvSpPr>
                  <a:spLocks noChangeShapeType="1"/>
                </p:cNvSpPr>
                <p:nvPr/>
              </p:nvSpPr>
              <p:spPr bwMode="auto">
                <a:xfrm>
                  <a:off x="3166250" y="5067060"/>
                  <a:ext cx="1797295" cy="0"/>
                </a:xfrm>
                <a:prstGeom prst="line">
                  <a:avLst/>
                </a:prstGeom>
                <a:noFill/>
                <a:ln w="28575" cap="sq">
                  <a:solidFill>
                    <a:srgbClr val="ED7D31"/>
                  </a:solidFill>
                  <a:miter lim="800000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algn="ctr" defTabSz="914400">
                    <a:defRPr/>
                  </a:pPr>
                  <a:endParaRPr lang="zh-CN" altLang="en-US" sz="1515" kern="0">
                    <a:solidFill>
                      <a:srgbClr val="ED7D31"/>
                    </a:solidFill>
                  </a:endParaRPr>
                </a:p>
              </p:txBody>
            </p:sp>
          </p:grpSp>
          <p:sp>
            <p:nvSpPr>
              <p:cNvPr id="184" name="object 62"/>
              <p:cNvSpPr/>
              <p:nvPr/>
            </p:nvSpPr>
            <p:spPr>
              <a:xfrm>
                <a:off x="8946266" y="6375569"/>
                <a:ext cx="583237" cy="230557"/>
              </a:xfrm>
              <a:custGeom>
                <a:avLst/>
                <a:gdLst/>
                <a:ahLst/>
                <a:cxnLst/>
                <a:rect l="l" t="t" r="r" b="b"/>
                <a:pathLst>
                  <a:path w="1501139" h="315594">
                    <a:moveTo>
                      <a:pt x="0" y="0"/>
                    </a:moveTo>
                    <a:lnTo>
                      <a:pt x="0" y="315468"/>
                    </a:lnTo>
                    <a:lnTo>
                      <a:pt x="1501139" y="315468"/>
                    </a:lnTo>
                    <a:lnTo>
                      <a:pt x="1501139" y="0"/>
                    </a:lnTo>
                    <a:lnTo>
                      <a:pt x="0" y="0"/>
                    </a:lnTo>
                    <a:close/>
                  </a:path>
                </a:pathLst>
              </a:custGeom>
              <a:pattFill prst="ltUpDiag">
                <a:fgClr>
                  <a:srgbClr val="FF9900"/>
                </a:fgClr>
                <a:bgClr>
                  <a:schemeClr val="bg1"/>
                </a:bgClr>
              </a:pattFill>
              <a:ln>
                <a:noFill/>
              </a:ln>
            </p:spPr>
            <p:txBody>
              <a:bodyPr wrap="square" lIns="0" tIns="0" rIns="0" bIns="0" rtlCol="0"/>
              <a:lstStyle/>
              <a:p>
                <a:endParaRPr sz="1325">
                  <a:solidFill>
                    <a:srgbClr val="ED7D31"/>
                  </a:solidFill>
                  <a:latin typeface="Calibri" panose="020F0502020204030204"/>
                </a:endParaRPr>
              </a:p>
            </p:txBody>
          </p:sp>
          <p:grpSp>
            <p:nvGrpSpPr>
              <p:cNvPr id="185" name="组合 184"/>
              <p:cNvGrpSpPr/>
              <p:nvPr/>
            </p:nvGrpSpPr>
            <p:grpSpPr>
              <a:xfrm>
                <a:off x="8937687" y="6374999"/>
                <a:ext cx="2422601" cy="227669"/>
                <a:chOff x="2540945" y="4762352"/>
                <a:chExt cx="2422601" cy="304709"/>
              </a:xfrm>
            </p:grpSpPr>
            <p:sp>
              <p:nvSpPr>
                <p:cNvPr id="198" name="Line 87"/>
                <p:cNvSpPr>
                  <a:spLocks noChangeShapeType="1"/>
                </p:cNvSpPr>
                <p:nvPr/>
              </p:nvSpPr>
              <p:spPr bwMode="auto">
                <a:xfrm flipV="1">
                  <a:off x="2540945" y="4762352"/>
                  <a:ext cx="0" cy="304709"/>
                </a:xfrm>
                <a:prstGeom prst="line">
                  <a:avLst/>
                </a:prstGeom>
                <a:noFill/>
                <a:ln w="28575" cap="sq">
                  <a:solidFill>
                    <a:srgbClr val="ED7D31"/>
                  </a:solidFill>
                  <a:miter lim="800000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algn="ctr" defTabSz="914400"/>
                  <a:endParaRPr lang="zh-CN" altLang="en-US" sz="1515" kern="0">
                    <a:solidFill>
                      <a:srgbClr val="ED7D31"/>
                    </a:solidFill>
                  </a:endParaRPr>
                </a:p>
              </p:txBody>
            </p:sp>
            <p:sp>
              <p:nvSpPr>
                <p:cNvPr id="199" name="Line 88"/>
                <p:cNvSpPr>
                  <a:spLocks noChangeShapeType="1"/>
                </p:cNvSpPr>
                <p:nvPr/>
              </p:nvSpPr>
              <p:spPr bwMode="auto">
                <a:xfrm>
                  <a:off x="2540945" y="4762352"/>
                  <a:ext cx="607744" cy="0"/>
                </a:xfrm>
                <a:prstGeom prst="line">
                  <a:avLst/>
                </a:prstGeom>
                <a:noFill/>
                <a:ln w="28575" cap="sq">
                  <a:solidFill>
                    <a:srgbClr val="ED7D31"/>
                  </a:solidFill>
                  <a:miter lim="800000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algn="ctr" defTabSz="914400"/>
                  <a:endParaRPr lang="zh-CN" altLang="en-US" sz="1515" kern="0">
                    <a:solidFill>
                      <a:srgbClr val="ED7D31"/>
                    </a:solidFill>
                  </a:endParaRPr>
                </a:p>
              </p:txBody>
            </p:sp>
            <p:sp>
              <p:nvSpPr>
                <p:cNvPr id="200" name="Line 89"/>
                <p:cNvSpPr>
                  <a:spLocks noChangeShapeType="1"/>
                </p:cNvSpPr>
                <p:nvPr/>
              </p:nvSpPr>
              <p:spPr bwMode="auto">
                <a:xfrm>
                  <a:off x="3148689" y="4762352"/>
                  <a:ext cx="0" cy="304709"/>
                </a:xfrm>
                <a:prstGeom prst="line">
                  <a:avLst/>
                </a:prstGeom>
                <a:noFill/>
                <a:ln w="28575" cap="sq">
                  <a:solidFill>
                    <a:srgbClr val="ED7D31"/>
                  </a:solidFill>
                  <a:miter lim="800000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algn="ctr" defTabSz="914400">
                    <a:defRPr/>
                  </a:pPr>
                  <a:endParaRPr lang="zh-CN" altLang="en-US" sz="1515" kern="0">
                    <a:ln>
                      <a:solidFill>
                        <a:sysClr val="windowText" lastClr="000000"/>
                      </a:solidFill>
                    </a:ln>
                    <a:solidFill>
                      <a:srgbClr val="ED7D31"/>
                    </a:solidFill>
                  </a:endParaRPr>
                </a:p>
              </p:txBody>
            </p:sp>
            <p:sp>
              <p:nvSpPr>
                <p:cNvPr id="201" name="Line 90"/>
                <p:cNvSpPr>
                  <a:spLocks noChangeShapeType="1"/>
                </p:cNvSpPr>
                <p:nvPr/>
              </p:nvSpPr>
              <p:spPr bwMode="auto">
                <a:xfrm>
                  <a:off x="3147014" y="5067060"/>
                  <a:ext cx="1816532" cy="0"/>
                </a:xfrm>
                <a:prstGeom prst="line">
                  <a:avLst/>
                </a:prstGeom>
                <a:noFill/>
                <a:ln w="28575" cap="sq">
                  <a:solidFill>
                    <a:srgbClr val="ED7D31"/>
                  </a:solidFill>
                  <a:miter lim="800000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algn="ctr" defTabSz="914400">
                    <a:defRPr/>
                  </a:pPr>
                  <a:endParaRPr lang="zh-CN" altLang="en-US" sz="1515" kern="0">
                    <a:solidFill>
                      <a:srgbClr val="ED7D31"/>
                    </a:solidFill>
                  </a:endParaRPr>
                </a:p>
              </p:txBody>
            </p:sp>
          </p:grpSp>
          <p:sp>
            <p:nvSpPr>
              <p:cNvPr id="186" name="object 62"/>
              <p:cNvSpPr/>
              <p:nvPr/>
            </p:nvSpPr>
            <p:spPr>
              <a:xfrm>
                <a:off x="11371346" y="6368166"/>
                <a:ext cx="583237" cy="230557"/>
              </a:xfrm>
              <a:custGeom>
                <a:avLst/>
                <a:gdLst/>
                <a:ahLst/>
                <a:cxnLst/>
                <a:rect l="l" t="t" r="r" b="b"/>
                <a:pathLst>
                  <a:path w="1501139" h="315594">
                    <a:moveTo>
                      <a:pt x="0" y="0"/>
                    </a:moveTo>
                    <a:lnTo>
                      <a:pt x="0" y="315468"/>
                    </a:lnTo>
                    <a:lnTo>
                      <a:pt x="1501139" y="315468"/>
                    </a:lnTo>
                    <a:lnTo>
                      <a:pt x="1501139" y="0"/>
                    </a:lnTo>
                    <a:lnTo>
                      <a:pt x="0" y="0"/>
                    </a:lnTo>
                    <a:close/>
                  </a:path>
                </a:pathLst>
              </a:custGeom>
              <a:pattFill prst="ltUpDiag">
                <a:fgClr>
                  <a:srgbClr val="FF9900"/>
                </a:fgClr>
                <a:bgClr>
                  <a:schemeClr val="bg1"/>
                </a:bgClr>
              </a:pattFill>
              <a:ln>
                <a:noFill/>
              </a:ln>
            </p:spPr>
            <p:txBody>
              <a:bodyPr wrap="square" lIns="0" tIns="0" rIns="0" bIns="0" rtlCol="0"/>
              <a:lstStyle/>
              <a:p>
                <a:endParaRPr sz="1325">
                  <a:solidFill>
                    <a:srgbClr val="ED7D31"/>
                  </a:solidFill>
                  <a:latin typeface="Calibri" panose="020F0502020204030204"/>
                </a:endParaRPr>
              </a:p>
            </p:txBody>
          </p:sp>
          <p:grpSp>
            <p:nvGrpSpPr>
              <p:cNvPr id="187" name="组合 186"/>
              <p:cNvGrpSpPr/>
              <p:nvPr/>
            </p:nvGrpSpPr>
            <p:grpSpPr>
              <a:xfrm>
                <a:off x="11362767" y="6367596"/>
                <a:ext cx="2422601" cy="227669"/>
                <a:chOff x="2540945" y="4762352"/>
                <a:chExt cx="2422601" cy="304709"/>
              </a:xfrm>
            </p:grpSpPr>
            <p:sp>
              <p:nvSpPr>
                <p:cNvPr id="194" name="Line 87"/>
                <p:cNvSpPr>
                  <a:spLocks noChangeShapeType="1"/>
                </p:cNvSpPr>
                <p:nvPr/>
              </p:nvSpPr>
              <p:spPr bwMode="auto">
                <a:xfrm flipV="1">
                  <a:off x="2540945" y="4762352"/>
                  <a:ext cx="0" cy="304709"/>
                </a:xfrm>
                <a:prstGeom prst="line">
                  <a:avLst/>
                </a:prstGeom>
                <a:noFill/>
                <a:ln w="28575" cap="sq">
                  <a:solidFill>
                    <a:srgbClr val="ED7D31"/>
                  </a:solidFill>
                  <a:miter lim="800000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algn="ctr" defTabSz="914400"/>
                  <a:endParaRPr lang="zh-CN" altLang="en-US" sz="1515" kern="0">
                    <a:solidFill>
                      <a:srgbClr val="ED7D31"/>
                    </a:solidFill>
                  </a:endParaRPr>
                </a:p>
              </p:txBody>
            </p:sp>
            <p:sp>
              <p:nvSpPr>
                <p:cNvPr id="195" name="Line 88"/>
                <p:cNvSpPr>
                  <a:spLocks noChangeShapeType="1"/>
                </p:cNvSpPr>
                <p:nvPr/>
              </p:nvSpPr>
              <p:spPr bwMode="auto">
                <a:xfrm>
                  <a:off x="2540945" y="4762352"/>
                  <a:ext cx="607744" cy="0"/>
                </a:xfrm>
                <a:prstGeom prst="line">
                  <a:avLst/>
                </a:prstGeom>
                <a:noFill/>
                <a:ln w="28575" cap="sq">
                  <a:solidFill>
                    <a:srgbClr val="ED7D31"/>
                  </a:solidFill>
                  <a:miter lim="800000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algn="ctr" defTabSz="914400"/>
                  <a:endParaRPr lang="zh-CN" altLang="en-US" sz="1515" kern="0">
                    <a:solidFill>
                      <a:srgbClr val="ED7D31"/>
                    </a:solidFill>
                  </a:endParaRPr>
                </a:p>
              </p:txBody>
            </p:sp>
            <p:sp>
              <p:nvSpPr>
                <p:cNvPr id="196" name="Line 89"/>
                <p:cNvSpPr>
                  <a:spLocks noChangeShapeType="1"/>
                </p:cNvSpPr>
                <p:nvPr/>
              </p:nvSpPr>
              <p:spPr bwMode="auto">
                <a:xfrm>
                  <a:off x="3148689" y="4762352"/>
                  <a:ext cx="0" cy="304709"/>
                </a:xfrm>
                <a:prstGeom prst="line">
                  <a:avLst/>
                </a:prstGeom>
                <a:noFill/>
                <a:ln w="28575" cap="sq">
                  <a:solidFill>
                    <a:srgbClr val="ED7D31"/>
                  </a:solidFill>
                  <a:miter lim="800000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algn="ctr" defTabSz="914400">
                    <a:defRPr/>
                  </a:pPr>
                  <a:endParaRPr lang="zh-CN" altLang="en-US" sz="1515" kern="0">
                    <a:ln>
                      <a:solidFill>
                        <a:sysClr val="windowText" lastClr="000000"/>
                      </a:solidFill>
                    </a:ln>
                    <a:solidFill>
                      <a:srgbClr val="ED7D31"/>
                    </a:solidFill>
                  </a:endParaRPr>
                </a:p>
              </p:txBody>
            </p:sp>
            <p:sp>
              <p:nvSpPr>
                <p:cNvPr id="197" name="Line 90"/>
                <p:cNvSpPr>
                  <a:spLocks noChangeShapeType="1"/>
                </p:cNvSpPr>
                <p:nvPr/>
              </p:nvSpPr>
              <p:spPr bwMode="auto">
                <a:xfrm>
                  <a:off x="3147014" y="5067060"/>
                  <a:ext cx="1816532" cy="0"/>
                </a:xfrm>
                <a:prstGeom prst="line">
                  <a:avLst/>
                </a:prstGeom>
                <a:noFill/>
                <a:ln w="28575" cap="sq">
                  <a:solidFill>
                    <a:srgbClr val="ED7D31"/>
                  </a:solidFill>
                  <a:miter lim="800000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algn="ctr" defTabSz="914400">
                    <a:defRPr/>
                  </a:pPr>
                  <a:endParaRPr lang="zh-CN" altLang="en-US" sz="1515" kern="0">
                    <a:solidFill>
                      <a:srgbClr val="ED7D31"/>
                    </a:solidFill>
                  </a:endParaRPr>
                </a:p>
              </p:txBody>
            </p:sp>
          </p:grpSp>
          <p:sp>
            <p:nvSpPr>
              <p:cNvPr id="188" name="Line 87"/>
              <p:cNvSpPr>
                <a:spLocks noChangeShapeType="1"/>
              </p:cNvSpPr>
              <p:nvPr/>
            </p:nvSpPr>
            <p:spPr bwMode="auto">
              <a:xfrm flipV="1">
                <a:off x="1663533" y="6361705"/>
                <a:ext cx="0" cy="227669"/>
              </a:xfrm>
              <a:prstGeom prst="line">
                <a:avLst/>
              </a:prstGeom>
              <a:noFill/>
              <a:ln w="28575" cap="sq">
                <a:solidFill>
                  <a:srgbClr val="ED7D3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ctr" defTabSz="914400"/>
                <a:endParaRPr lang="zh-CN" altLang="en-US" sz="1515" kern="0">
                  <a:solidFill>
                    <a:srgbClr val="ED7D31"/>
                  </a:solidFill>
                  <a:latin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  <p:sp>
            <p:nvSpPr>
              <p:cNvPr id="189" name="Line 89"/>
              <p:cNvSpPr>
                <a:spLocks noChangeShapeType="1"/>
              </p:cNvSpPr>
              <p:nvPr/>
            </p:nvSpPr>
            <p:spPr bwMode="auto">
              <a:xfrm>
                <a:off x="2284841" y="6361705"/>
                <a:ext cx="0" cy="227669"/>
              </a:xfrm>
              <a:prstGeom prst="line">
                <a:avLst/>
              </a:prstGeom>
              <a:noFill/>
              <a:ln w="28575" cap="sq">
                <a:solidFill>
                  <a:srgbClr val="ED7D3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ctr" defTabSz="914400">
                  <a:defRPr/>
                </a:pPr>
                <a:endParaRPr lang="zh-CN" altLang="en-US" sz="1515" kern="0">
                  <a:ln>
                    <a:solidFill>
                      <a:sysClr val="windowText" lastClr="000000"/>
                    </a:solidFill>
                  </a:ln>
                  <a:solidFill>
                    <a:srgbClr val="ED7D31"/>
                  </a:solidFill>
                </a:endParaRPr>
              </a:p>
            </p:txBody>
          </p:sp>
          <p:grpSp>
            <p:nvGrpSpPr>
              <p:cNvPr id="190" name="组合 189"/>
              <p:cNvGrpSpPr/>
              <p:nvPr/>
            </p:nvGrpSpPr>
            <p:grpSpPr>
              <a:xfrm>
                <a:off x="13783880" y="6361848"/>
                <a:ext cx="607744" cy="227669"/>
                <a:chOff x="2540945" y="4762352"/>
                <a:chExt cx="607744" cy="304709"/>
              </a:xfrm>
            </p:grpSpPr>
            <p:sp>
              <p:nvSpPr>
                <p:cNvPr id="191" name="Line 87"/>
                <p:cNvSpPr>
                  <a:spLocks noChangeShapeType="1"/>
                </p:cNvSpPr>
                <p:nvPr/>
              </p:nvSpPr>
              <p:spPr bwMode="auto">
                <a:xfrm flipV="1">
                  <a:off x="2540945" y="4762352"/>
                  <a:ext cx="0" cy="304709"/>
                </a:xfrm>
                <a:prstGeom prst="line">
                  <a:avLst/>
                </a:prstGeom>
                <a:noFill/>
                <a:ln w="28575" cap="sq">
                  <a:solidFill>
                    <a:srgbClr val="ED7D31"/>
                  </a:solidFill>
                  <a:miter lim="800000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algn="ctr" defTabSz="914400"/>
                  <a:endParaRPr lang="zh-CN" altLang="en-US" sz="1515" kern="0">
                    <a:solidFill>
                      <a:srgbClr val="ED7D31"/>
                    </a:solidFill>
                  </a:endParaRPr>
                </a:p>
              </p:txBody>
            </p:sp>
            <p:sp>
              <p:nvSpPr>
                <p:cNvPr id="192" name="Line 88"/>
                <p:cNvSpPr>
                  <a:spLocks noChangeShapeType="1"/>
                </p:cNvSpPr>
                <p:nvPr/>
              </p:nvSpPr>
              <p:spPr bwMode="auto">
                <a:xfrm>
                  <a:off x="2540945" y="4762352"/>
                  <a:ext cx="607744" cy="0"/>
                </a:xfrm>
                <a:prstGeom prst="line">
                  <a:avLst/>
                </a:prstGeom>
                <a:noFill/>
                <a:ln w="28575" cap="sq">
                  <a:solidFill>
                    <a:srgbClr val="ED7D31"/>
                  </a:solidFill>
                  <a:miter lim="800000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algn="ctr" defTabSz="914400"/>
                  <a:endParaRPr lang="zh-CN" altLang="en-US" sz="1515" kern="0">
                    <a:solidFill>
                      <a:srgbClr val="ED7D31"/>
                    </a:solidFill>
                  </a:endParaRPr>
                </a:p>
              </p:txBody>
            </p:sp>
            <p:sp>
              <p:nvSpPr>
                <p:cNvPr id="193" name="Line 89"/>
                <p:cNvSpPr>
                  <a:spLocks noChangeShapeType="1"/>
                </p:cNvSpPr>
                <p:nvPr/>
              </p:nvSpPr>
              <p:spPr bwMode="auto">
                <a:xfrm>
                  <a:off x="3148689" y="4762352"/>
                  <a:ext cx="0" cy="304709"/>
                </a:xfrm>
                <a:prstGeom prst="line">
                  <a:avLst/>
                </a:prstGeom>
                <a:noFill/>
                <a:ln w="28575" cap="sq">
                  <a:solidFill>
                    <a:srgbClr val="ED7D31"/>
                  </a:solidFill>
                  <a:miter lim="800000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algn="ctr" defTabSz="914400">
                    <a:defRPr/>
                  </a:pPr>
                  <a:endParaRPr lang="zh-CN" altLang="en-US" sz="1515" kern="0">
                    <a:ln>
                      <a:solidFill>
                        <a:sysClr val="windowText" lastClr="000000"/>
                      </a:solidFill>
                    </a:ln>
                    <a:solidFill>
                      <a:srgbClr val="ED7D31"/>
                    </a:solidFill>
                  </a:endParaRPr>
                </a:p>
              </p:txBody>
            </p:sp>
          </p:grpSp>
        </p:grpSp>
      </p:grpSp>
      <p:grpSp>
        <p:nvGrpSpPr>
          <p:cNvPr id="206" name="组合 205"/>
          <p:cNvGrpSpPr/>
          <p:nvPr/>
        </p:nvGrpSpPr>
        <p:grpSpPr>
          <a:xfrm>
            <a:off x="793323" y="4296194"/>
            <a:ext cx="10975733" cy="384080"/>
            <a:chOff x="1034574" y="5262912"/>
            <a:chExt cx="13351048" cy="460974"/>
          </a:xfrm>
        </p:grpSpPr>
        <p:sp>
          <p:nvSpPr>
            <p:cNvPr id="207" name="object 62"/>
            <p:cNvSpPr/>
            <p:nvPr/>
          </p:nvSpPr>
          <p:spPr>
            <a:xfrm>
              <a:off x="12581101" y="5375290"/>
              <a:ext cx="583237" cy="230557"/>
            </a:xfrm>
            <a:custGeom>
              <a:avLst/>
              <a:gdLst/>
              <a:ahLst/>
              <a:cxnLst/>
              <a:rect l="l" t="t" r="r" b="b"/>
              <a:pathLst>
                <a:path w="1501139" h="315594">
                  <a:moveTo>
                    <a:pt x="0" y="0"/>
                  </a:moveTo>
                  <a:lnTo>
                    <a:pt x="0" y="315468"/>
                  </a:lnTo>
                  <a:lnTo>
                    <a:pt x="1501139" y="315468"/>
                  </a:lnTo>
                  <a:lnTo>
                    <a:pt x="1501139" y="0"/>
                  </a:lnTo>
                  <a:lnTo>
                    <a:pt x="0" y="0"/>
                  </a:lnTo>
                  <a:close/>
                </a:path>
              </a:pathLst>
            </a:custGeom>
            <a:pattFill prst="ltUpDiag">
              <a:fgClr>
                <a:srgbClr val="FF9900"/>
              </a:fgClr>
              <a:bgClr>
                <a:schemeClr val="bg1"/>
              </a:bgClr>
            </a:pattFill>
            <a:ln>
              <a:noFill/>
            </a:ln>
          </p:spPr>
          <p:txBody>
            <a:bodyPr wrap="square" lIns="0" tIns="0" rIns="0" bIns="0" rtlCol="0"/>
            <a:lstStyle/>
            <a:p>
              <a:endParaRPr sz="1325">
                <a:solidFill>
                  <a:srgbClr val="ED7D31"/>
                </a:solidFill>
                <a:latin typeface="Calibri" panose="020F0502020204030204"/>
              </a:endParaRPr>
            </a:p>
          </p:txBody>
        </p:sp>
        <p:sp>
          <p:nvSpPr>
            <p:cNvPr id="208" name="Text Box 67"/>
            <p:cNvSpPr txBox="1">
              <a:spLocks noChangeArrowheads="1"/>
            </p:cNvSpPr>
            <p:nvPr/>
          </p:nvSpPr>
          <p:spPr bwMode="auto">
            <a:xfrm>
              <a:off x="1034574" y="5262912"/>
              <a:ext cx="607744" cy="4609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914400" eaLnBrk="1" hangingPunct="1">
                <a:spcBef>
                  <a:spcPct val="50000"/>
                </a:spcBef>
                <a:defRPr/>
              </a:pPr>
              <a:r>
                <a:rPr lang="en-US" altLang="zh-CN" sz="1895" b="1" kern="0" dirty="0">
                  <a:solidFill>
                    <a:srgbClr val="ED7D31"/>
                  </a:solidFill>
                  <a:latin typeface="Segoe UI" panose="020B05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rPr>
                <a:t>T</a:t>
              </a:r>
              <a:r>
                <a:rPr lang="en-US" altLang="zh-CN" sz="1895" b="1" kern="0" baseline="-25000" dirty="0">
                  <a:solidFill>
                    <a:srgbClr val="ED7D31"/>
                  </a:solidFill>
                  <a:latin typeface="Segoe UI" panose="020B05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rPr>
                <a:t>2</a:t>
              </a:r>
              <a:endParaRPr lang="el-GR" altLang="zh-CN" sz="1895" b="1" kern="0" baseline="-25000" dirty="0">
                <a:solidFill>
                  <a:srgbClr val="ED7D31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09" name="Line 85"/>
            <p:cNvSpPr>
              <a:spLocks noChangeShapeType="1"/>
            </p:cNvSpPr>
            <p:nvPr/>
          </p:nvSpPr>
          <p:spPr bwMode="auto">
            <a:xfrm>
              <a:off x="1659894" y="5606198"/>
              <a:ext cx="1214655" cy="0"/>
            </a:xfrm>
            <a:prstGeom prst="line">
              <a:avLst/>
            </a:prstGeom>
            <a:noFill/>
            <a:ln w="28575" cap="sq">
              <a:solidFill>
                <a:srgbClr val="ED7D3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rgbClr val="ED7D31"/>
                </a:solidFill>
              </a:endParaRPr>
            </a:p>
          </p:txBody>
        </p:sp>
        <p:sp>
          <p:nvSpPr>
            <p:cNvPr id="210" name="object 62"/>
            <p:cNvSpPr/>
            <p:nvPr/>
          </p:nvSpPr>
          <p:spPr>
            <a:xfrm>
              <a:off x="2892362" y="5384630"/>
              <a:ext cx="583237" cy="230557"/>
            </a:xfrm>
            <a:custGeom>
              <a:avLst/>
              <a:gdLst/>
              <a:ahLst/>
              <a:cxnLst/>
              <a:rect l="l" t="t" r="r" b="b"/>
              <a:pathLst>
                <a:path w="1501139" h="315594">
                  <a:moveTo>
                    <a:pt x="0" y="0"/>
                  </a:moveTo>
                  <a:lnTo>
                    <a:pt x="0" y="315468"/>
                  </a:lnTo>
                  <a:lnTo>
                    <a:pt x="1501139" y="315468"/>
                  </a:lnTo>
                  <a:lnTo>
                    <a:pt x="1501139" y="0"/>
                  </a:lnTo>
                  <a:lnTo>
                    <a:pt x="0" y="0"/>
                  </a:lnTo>
                  <a:close/>
                </a:path>
              </a:pathLst>
            </a:custGeom>
            <a:pattFill prst="ltUpDiag">
              <a:fgClr>
                <a:srgbClr val="FF9900"/>
              </a:fgClr>
              <a:bgClr>
                <a:schemeClr val="bg1"/>
              </a:bgClr>
            </a:pattFill>
            <a:ln>
              <a:noFill/>
            </a:ln>
          </p:spPr>
          <p:txBody>
            <a:bodyPr wrap="square" lIns="0" tIns="0" rIns="0" bIns="0" rtlCol="0"/>
            <a:lstStyle/>
            <a:p>
              <a:endParaRPr sz="1325">
                <a:solidFill>
                  <a:srgbClr val="ED7D31"/>
                </a:solidFill>
                <a:latin typeface="Calibri" panose="020F0502020204030204"/>
              </a:endParaRPr>
            </a:p>
          </p:txBody>
        </p:sp>
        <p:sp>
          <p:nvSpPr>
            <p:cNvPr id="211" name="Line 87"/>
            <p:cNvSpPr>
              <a:spLocks noChangeShapeType="1"/>
            </p:cNvSpPr>
            <p:nvPr/>
          </p:nvSpPr>
          <p:spPr bwMode="auto">
            <a:xfrm flipV="1">
              <a:off x="2874549" y="5378529"/>
              <a:ext cx="0" cy="227669"/>
            </a:xfrm>
            <a:prstGeom prst="line">
              <a:avLst/>
            </a:prstGeom>
            <a:noFill/>
            <a:ln w="28575" cap="sq">
              <a:solidFill>
                <a:srgbClr val="ED7D3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/>
              <a:endParaRPr lang="zh-CN" altLang="en-US" sz="1515" kern="0">
                <a:solidFill>
                  <a:srgbClr val="ED7D31"/>
                </a:solidFill>
              </a:endParaRPr>
            </a:p>
          </p:txBody>
        </p:sp>
        <p:sp>
          <p:nvSpPr>
            <p:cNvPr id="212" name="Line 89"/>
            <p:cNvSpPr>
              <a:spLocks noChangeShapeType="1"/>
            </p:cNvSpPr>
            <p:nvPr/>
          </p:nvSpPr>
          <p:spPr bwMode="auto">
            <a:xfrm>
              <a:off x="3482293" y="5378529"/>
              <a:ext cx="0" cy="227669"/>
            </a:xfrm>
            <a:prstGeom prst="line">
              <a:avLst/>
            </a:prstGeom>
            <a:noFill/>
            <a:ln w="28575" cap="sq">
              <a:solidFill>
                <a:srgbClr val="ED7D3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ln>
                  <a:solidFill>
                    <a:sysClr val="windowText" lastClr="000000"/>
                  </a:solidFill>
                </a:ln>
                <a:solidFill>
                  <a:srgbClr val="ED7D31"/>
                </a:solidFill>
              </a:endParaRPr>
            </a:p>
          </p:txBody>
        </p:sp>
        <p:sp>
          <p:nvSpPr>
            <p:cNvPr id="213" name="Line 90"/>
            <p:cNvSpPr>
              <a:spLocks noChangeShapeType="1"/>
            </p:cNvSpPr>
            <p:nvPr/>
          </p:nvSpPr>
          <p:spPr bwMode="auto">
            <a:xfrm>
              <a:off x="3480618" y="5606197"/>
              <a:ext cx="1816532" cy="0"/>
            </a:xfrm>
            <a:prstGeom prst="line">
              <a:avLst/>
            </a:prstGeom>
            <a:noFill/>
            <a:ln w="28575" cap="sq">
              <a:solidFill>
                <a:srgbClr val="ED7D3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rgbClr val="ED7D31"/>
                </a:solidFill>
              </a:endParaRPr>
            </a:p>
          </p:txBody>
        </p:sp>
        <p:sp>
          <p:nvSpPr>
            <p:cNvPr id="214" name="object 62"/>
            <p:cNvSpPr/>
            <p:nvPr/>
          </p:nvSpPr>
          <p:spPr>
            <a:xfrm>
              <a:off x="5319952" y="5392880"/>
              <a:ext cx="583237" cy="230557"/>
            </a:xfrm>
            <a:custGeom>
              <a:avLst/>
              <a:gdLst/>
              <a:ahLst/>
              <a:cxnLst/>
              <a:rect l="l" t="t" r="r" b="b"/>
              <a:pathLst>
                <a:path w="1501139" h="315594">
                  <a:moveTo>
                    <a:pt x="0" y="0"/>
                  </a:moveTo>
                  <a:lnTo>
                    <a:pt x="0" y="315468"/>
                  </a:lnTo>
                  <a:lnTo>
                    <a:pt x="1501139" y="315468"/>
                  </a:lnTo>
                  <a:lnTo>
                    <a:pt x="1501139" y="0"/>
                  </a:lnTo>
                  <a:lnTo>
                    <a:pt x="0" y="0"/>
                  </a:lnTo>
                  <a:close/>
                </a:path>
              </a:pathLst>
            </a:custGeom>
            <a:pattFill prst="ltUpDiag">
              <a:fgClr>
                <a:srgbClr val="FF9900"/>
              </a:fgClr>
              <a:bgClr>
                <a:schemeClr val="bg1"/>
              </a:bgClr>
            </a:pattFill>
            <a:ln>
              <a:noFill/>
            </a:ln>
          </p:spPr>
          <p:txBody>
            <a:bodyPr wrap="square" lIns="0" tIns="0" rIns="0" bIns="0" rtlCol="0"/>
            <a:lstStyle/>
            <a:p>
              <a:endParaRPr sz="1325">
                <a:solidFill>
                  <a:srgbClr val="ED7D31"/>
                </a:solidFill>
                <a:latin typeface="Calibri" panose="020F0502020204030204"/>
              </a:endParaRPr>
            </a:p>
          </p:txBody>
        </p:sp>
        <p:grpSp>
          <p:nvGrpSpPr>
            <p:cNvPr id="215" name="组合 214"/>
            <p:cNvGrpSpPr/>
            <p:nvPr/>
          </p:nvGrpSpPr>
          <p:grpSpPr>
            <a:xfrm>
              <a:off x="5302139" y="5386779"/>
              <a:ext cx="2422601" cy="227669"/>
              <a:chOff x="2540945" y="4762352"/>
              <a:chExt cx="2422601" cy="304709"/>
            </a:xfrm>
          </p:grpSpPr>
          <p:sp>
            <p:nvSpPr>
              <p:cNvPr id="234" name="Line 87"/>
              <p:cNvSpPr>
                <a:spLocks noChangeShapeType="1"/>
              </p:cNvSpPr>
              <p:nvPr/>
            </p:nvSpPr>
            <p:spPr bwMode="auto">
              <a:xfrm flipV="1">
                <a:off x="2540945" y="4762352"/>
                <a:ext cx="0" cy="304709"/>
              </a:xfrm>
              <a:prstGeom prst="line">
                <a:avLst/>
              </a:prstGeom>
              <a:noFill/>
              <a:ln w="28575" cap="sq">
                <a:solidFill>
                  <a:srgbClr val="ED7D3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ctr" defTabSz="914400"/>
                <a:endParaRPr lang="zh-CN" altLang="en-US" sz="1515" kern="0">
                  <a:solidFill>
                    <a:srgbClr val="ED7D31"/>
                  </a:solidFill>
                </a:endParaRPr>
              </a:p>
            </p:txBody>
          </p:sp>
          <p:sp>
            <p:nvSpPr>
              <p:cNvPr id="235" name="Line 88"/>
              <p:cNvSpPr>
                <a:spLocks noChangeShapeType="1"/>
              </p:cNvSpPr>
              <p:nvPr/>
            </p:nvSpPr>
            <p:spPr bwMode="auto">
              <a:xfrm>
                <a:off x="2540945" y="4762352"/>
                <a:ext cx="607744" cy="0"/>
              </a:xfrm>
              <a:prstGeom prst="line">
                <a:avLst/>
              </a:prstGeom>
              <a:noFill/>
              <a:ln w="28575" cap="sq">
                <a:solidFill>
                  <a:srgbClr val="ED7D3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ctr" defTabSz="914400"/>
                <a:endParaRPr lang="zh-CN" altLang="en-US" sz="1515" kern="0">
                  <a:solidFill>
                    <a:srgbClr val="ED7D31"/>
                  </a:solidFill>
                </a:endParaRPr>
              </a:p>
            </p:txBody>
          </p:sp>
          <p:sp>
            <p:nvSpPr>
              <p:cNvPr id="236" name="Line 89"/>
              <p:cNvSpPr>
                <a:spLocks noChangeShapeType="1"/>
              </p:cNvSpPr>
              <p:nvPr/>
            </p:nvSpPr>
            <p:spPr bwMode="auto">
              <a:xfrm>
                <a:off x="3148689" y="4762352"/>
                <a:ext cx="0" cy="304709"/>
              </a:xfrm>
              <a:prstGeom prst="line">
                <a:avLst/>
              </a:prstGeom>
              <a:noFill/>
              <a:ln w="28575" cap="sq">
                <a:solidFill>
                  <a:srgbClr val="ED7D3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ctr" defTabSz="914400">
                  <a:defRPr/>
                </a:pPr>
                <a:endParaRPr lang="zh-CN" altLang="en-US" sz="1515" kern="0">
                  <a:ln>
                    <a:solidFill>
                      <a:sysClr val="windowText" lastClr="000000"/>
                    </a:solidFill>
                  </a:ln>
                  <a:solidFill>
                    <a:srgbClr val="ED7D31"/>
                  </a:solidFill>
                </a:endParaRPr>
              </a:p>
            </p:txBody>
          </p:sp>
          <p:sp>
            <p:nvSpPr>
              <p:cNvPr id="237" name="Line 90"/>
              <p:cNvSpPr>
                <a:spLocks noChangeShapeType="1"/>
              </p:cNvSpPr>
              <p:nvPr/>
            </p:nvSpPr>
            <p:spPr bwMode="auto">
              <a:xfrm>
                <a:off x="3147014" y="5067060"/>
                <a:ext cx="1816532" cy="0"/>
              </a:xfrm>
              <a:prstGeom prst="line">
                <a:avLst/>
              </a:prstGeom>
              <a:noFill/>
              <a:ln w="28575" cap="sq">
                <a:solidFill>
                  <a:srgbClr val="ED7D3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ctr" defTabSz="914400">
                  <a:defRPr/>
                </a:pPr>
                <a:endParaRPr lang="zh-CN" altLang="en-US" sz="1515" kern="0">
                  <a:solidFill>
                    <a:srgbClr val="ED7D31"/>
                  </a:solidFill>
                </a:endParaRPr>
              </a:p>
            </p:txBody>
          </p:sp>
        </p:grpSp>
        <p:sp>
          <p:nvSpPr>
            <p:cNvPr id="216" name="object 62"/>
            <p:cNvSpPr/>
            <p:nvPr/>
          </p:nvSpPr>
          <p:spPr>
            <a:xfrm>
              <a:off x="7745032" y="5385477"/>
              <a:ext cx="583237" cy="230557"/>
            </a:xfrm>
            <a:custGeom>
              <a:avLst/>
              <a:gdLst/>
              <a:ahLst/>
              <a:cxnLst/>
              <a:rect l="l" t="t" r="r" b="b"/>
              <a:pathLst>
                <a:path w="1501139" h="315594">
                  <a:moveTo>
                    <a:pt x="0" y="0"/>
                  </a:moveTo>
                  <a:lnTo>
                    <a:pt x="0" y="315468"/>
                  </a:lnTo>
                  <a:lnTo>
                    <a:pt x="1501139" y="315468"/>
                  </a:lnTo>
                  <a:lnTo>
                    <a:pt x="1501139" y="0"/>
                  </a:lnTo>
                  <a:lnTo>
                    <a:pt x="0" y="0"/>
                  </a:lnTo>
                  <a:close/>
                </a:path>
              </a:pathLst>
            </a:custGeom>
            <a:pattFill prst="ltUpDiag">
              <a:fgClr>
                <a:srgbClr val="FF9900"/>
              </a:fgClr>
              <a:bgClr>
                <a:schemeClr val="bg1"/>
              </a:bgClr>
            </a:pattFill>
            <a:ln>
              <a:noFill/>
            </a:ln>
          </p:spPr>
          <p:txBody>
            <a:bodyPr wrap="square" lIns="0" tIns="0" rIns="0" bIns="0" rtlCol="0"/>
            <a:lstStyle/>
            <a:p>
              <a:endParaRPr sz="1325">
                <a:solidFill>
                  <a:srgbClr val="ED7D31"/>
                </a:solidFill>
                <a:latin typeface="Calibri" panose="020F0502020204030204"/>
              </a:endParaRPr>
            </a:p>
          </p:txBody>
        </p:sp>
        <p:grpSp>
          <p:nvGrpSpPr>
            <p:cNvPr id="217" name="组合 216"/>
            <p:cNvGrpSpPr/>
            <p:nvPr/>
          </p:nvGrpSpPr>
          <p:grpSpPr>
            <a:xfrm>
              <a:off x="7727219" y="5379376"/>
              <a:ext cx="2422601" cy="227669"/>
              <a:chOff x="2540945" y="4762352"/>
              <a:chExt cx="2422601" cy="304709"/>
            </a:xfrm>
          </p:grpSpPr>
          <p:sp>
            <p:nvSpPr>
              <p:cNvPr id="230" name="Line 87"/>
              <p:cNvSpPr>
                <a:spLocks noChangeShapeType="1"/>
              </p:cNvSpPr>
              <p:nvPr/>
            </p:nvSpPr>
            <p:spPr bwMode="auto">
              <a:xfrm flipV="1">
                <a:off x="2540945" y="4762352"/>
                <a:ext cx="0" cy="304709"/>
              </a:xfrm>
              <a:prstGeom prst="line">
                <a:avLst/>
              </a:prstGeom>
              <a:noFill/>
              <a:ln w="28575" cap="sq">
                <a:solidFill>
                  <a:srgbClr val="ED7D3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ctr" defTabSz="914400"/>
                <a:endParaRPr lang="zh-CN" altLang="en-US" sz="1515" kern="0">
                  <a:solidFill>
                    <a:srgbClr val="ED7D31"/>
                  </a:solidFill>
                </a:endParaRPr>
              </a:p>
            </p:txBody>
          </p:sp>
          <p:sp>
            <p:nvSpPr>
              <p:cNvPr id="231" name="Line 88"/>
              <p:cNvSpPr>
                <a:spLocks noChangeShapeType="1"/>
              </p:cNvSpPr>
              <p:nvPr/>
            </p:nvSpPr>
            <p:spPr bwMode="auto">
              <a:xfrm>
                <a:off x="2540945" y="4762352"/>
                <a:ext cx="607744" cy="0"/>
              </a:xfrm>
              <a:prstGeom prst="line">
                <a:avLst/>
              </a:prstGeom>
              <a:noFill/>
              <a:ln w="28575" cap="sq">
                <a:solidFill>
                  <a:srgbClr val="ED7D3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ctr" defTabSz="914400"/>
                <a:endParaRPr lang="zh-CN" altLang="en-US" sz="1515" kern="0">
                  <a:solidFill>
                    <a:srgbClr val="ED7D31"/>
                  </a:solidFill>
                </a:endParaRPr>
              </a:p>
            </p:txBody>
          </p:sp>
          <p:sp>
            <p:nvSpPr>
              <p:cNvPr id="232" name="Line 89"/>
              <p:cNvSpPr>
                <a:spLocks noChangeShapeType="1"/>
              </p:cNvSpPr>
              <p:nvPr/>
            </p:nvSpPr>
            <p:spPr bwMode="auto">
              <a:xfrm>
                <a:off x="3148689" y="4762352"/>
                <a:ext cx="0" cy="304709"/>
              </a:xfrm>
              <a:prstGeom prst="line">
                <a:avLst/>
              </a:prstGeom>
              <a:noFill/>
              <a:ln w="28575" cap="sq">
                <a:solidFill>
                  <a:srgbClr val="ED7D3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ctr" defTabSz="914400">
                  <a:defRPr/>
                </a:pPr>
                <a:endParaRPr lang="zh-CN" altLang="en-US" sz="1515" kern="0">
                  <a:ln>
                    <a:solidFill>
                      <a:sysClr val="windowText" lastClr="000000"/>
                    </a:solidFill>
                  </a:ln>
                  <a:solidFill>
                    <a:srgbClr val="ED7D31"/>
                  </a:solidFill>
                </a:endParaRPr>
              </a:p>
            </p:txBody>
          </p:sp>
          <p:sp>
            <p:nvSpPr>
              <p:cNvPr id="233" name="Line 90"/>
              <p:cNvSpPr>
                <a:spLocks noChangeShapeType="1"/>
              </p:cNvSpPr>
              <p:nvPr/>
            </p:nvSpPr>
            <p:spPr bwMode="auto">
              <a:xfrm>
                <a:off x="3147014" y="5067060"/>
                <a:ext cx="1816532" cy="0"/>
              </a:xfrm>
              <a:prstGeom prst="line">
                <a:avLst/>
              </a:prstGeom>
              <a:noFill/>
              <a:ln w="28575" cap="sq">
                <a:solidFill>
                  <a:srgbClr val="ED7D3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ctr" defTabSz="914400">
                  <a:defRPr/>
                </a:pPr>
                <a:endParaRPr lang="zh-CN" altLang="en-US" sz="1515" kern="0">
                  <a:solidFill>
                    <a:srgbClr val="ED7D31"/>
                  </a:solidFill>
                </a:endParaRPr>
              </a:p>
            </p:txBody>
          </p:sp>
        </p:grpSp>
        <p:sp>
          <p:nvSpPr>
            <p:cNvPr id="218" name="object 62"/>
            <p:cNvSpPr/>
            <p:nvPr/>
          </p:nvSpPr>
          <p:spPr>
            <a:xfrm>
              <a:off x="10170112" y="5378074"/>
              <a:ext cx="583237" cy="230557"/>
            </a:xfrm>
            <a:custGeom>
              <a:avLst/>
              <a:gdLst/>
              <a:ahLst/>
              <a:cxnLst/>
              <a:rect l="l" t="t" r="r" b="b"/>
              <a:pathLst>
                <a:path w="1501139" h="315594">
                  <a:moveTo>
                    <a:pt x="0" y="0"/>
                  </a:moveTo>
                  <a:lnTo>
                    <a:pt x="0" y="315468"/>
                  </a:lnTo>
                  <a:lnTo>
                    <a:pt x="1501139" y="315468"/>
                  </a:lnTo>
                  <a:lnTo>
                    <a:pt x="1501139" y="0"/>
                  </a:lnTo>
                  <a:lnTo>
                    <a:pt x="0" y="0"/>
                  </a:lnTo>
                  <a:close/>
                </a:path>
              </a:pathLst>
            </a:custGeom>
            <a:pattFill prst="ltUpDiag">
              <a:fgClr>
                <a:srgbClr val="FF9900"/>
              </a:fgClr>
              <a:bgClr>
                <a:schemeClr val="bg1"/>
              </a:bgClr>
            </a:pattFill>
            <a:ln>
              <a:noFill/>
            </a:ln>
          </p:spPr>
          <p:txBody>
            <a:bodyPr wrap="square" lIns="0" tIns="0" rIns="0" bIns="0" rtlCol="0"/>
            <a:lstStyle/>
            <a:p>
              <a:endParaRPr sz="1325">
                <a:solidFill>
                  <a:srgbClr val="ED7D31"/>
                </a:solidFill>
                <a:latin typeface="Calibri" panose="020F0502020204030204"/>
              </a:endParaRPr>
            </a:p>
          </p:txBody>
        </p:sp>
        <p:grpSp>
          <p:nvGrpSpPr>
            <p:cNvPr id="219" name="组合 218"/>
            <p:cNvGrpSpPr/>
            <p:nvPr/>
          </p:nvGrpSpPr>
          <p:grpSpPr>
            <a:xfrm>
              <a:off x="10152299" y="5371973"/>
              <a:ext cx="2422601" cy="227669"/>
              <a:chOff x="2540945" y="4762352"/>
              <a:chExt cx="2422601" cy="304709"/>
            </a:xfrm>
          </p:grpSpPr>
          <p:sp>
            <p:nvSpPr>
              <p:cNvPr id="226" name="Line 87"/>
              <p:cNvSpPr>
                <a:spLocks noChangeShapeType="1"/>
              </p:cNvSpPr>
              <p:nvPr/>
            </p:nvSpPr>
            <p:spPr bwMode="auto">
              <a:xfrm flipV="1">
                <a:off x="2540945" y="4762352"/>
                <a:ext cx="0" cy="304709"/>
              </a:xfrm>
              <a:prstGeom prst="line">
                <a:avLst/>
              </a:prstGeom>
              <a:noFill/>
              <a:ln w="28575" cap="sq">
                <a:solidFill>
                  <a:srgbClr val="ED7D3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ctr" defTabSz="914400"/>
                <a:endParaRPr lang="zh-CN" altLang="en-US" sz="1515" kern="0">
                  <a:solidFill>
                    <a:srgbClr val="ED7D31"/>
                  </a:solidFill>
                </a:endParaRPr>
              </a:p>
            </p:txBody>
          </p:sp>
          <p:sp>
            <p:nvSpPr>
              <p:cNvPr id="227" name="Line 88"/>
              <p:cNvSpPr>
                <a:spLocks noChangeShapeType="1"/>
              </p:cNvSpPr>
              <p:nvPr/>
            </p:nvSpPr>
            <p:spPr bwMode="auto">
              <a:xfrm>
                <a:off x="2540945" y="4762352"/>
                <a:ext cx="607744" cy="0"/>
              </a:xfrm>
              <a:prstGeom prst="line">
                <a:avLst/>
              </a:prstGeom>
              <a:noFill/>
              <a:ln w="28575" cap="sq">
                <a:solidFill>
                  <a:srgbClr val="ED7D3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ctr" defTabSz="914400"/>
                <a:endParaRPr lang="zh-CN" altLang="en-US" sz="1515" kern="0">
                  <a:solidFill>
                    <a:srgbClr val="ED7D31"/>
                  </a:solidFill>
                </a:endParaRPr>
              </a:p>
            </p:txBody>
          </p:sp>
          <p:sp>
            <p:nvSpPr>
              <p:cNvPr id="228" name="Line 89"/>
              <p:cNvSpPr>
                <a:spLocks noChangeShapeType="1"/>
              </p:cNvSpPr>
              <p:nvPr/>
            </p:nvSpPr>
            <p:spPr bwMode="auto">
              <a:xfrm>
                <a:off x="3148689" y="4762352"/>
                <a:ext cx="0" cy="304709"/>
              </a:xfrm>
              <a:prstGeom prst="line">
                <a:avLst/>
              </a:prstGeom>
              <a:noFill/>
              <a:ln w="28575" cap="sq">
                <a:solidFill>
                  <a:srgbClr val="ED7D3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ctr" defTabSz="914400">
                  <a:defRPr/>
                </a:pPr>
                <a:endParaRPr lang="zh-CN" altLang="en-US" sz="1515" kern="0">
                  <a:ln>
                    <a:solidFill>
                      <a:sysClr val="windowText" lastClr="000000"/>
                    </a:solidFill>
                  </a:ln>
                  <a:solidFill>
                    <a:srgbClr val="ED7D31"/>
                  </a:solidFill>
                </a:endParaRPr>
              </a:p>
            </p:txBody>
          </p:sp>
          <p:sp>
            <p:nvSpPr>
              <p:cNvPr id="229" name="Line 90"/>
              <p:cNvSpPr>
                <a:spLocks noChangeShapeType="1"/>
              </p:cNvSpPr>
              <p:nvPr/>
            </p:nvSpPr>
            <p:spPr bwMode="auto">
              <a:xfrm>
                <a:off x="3147014" y="5067060"/>
                <a:ext cx="1816532" cy="0"/>
              </a:xfrm>
              <a:prstGeom prst="line">
                <a:avLst/>
              </a:prstGeom>
              <a:noFill/>
              <a:ln w="28575" cap="sq">
                <a:solidFill>
                  <a:srgbClr val="ED7D3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ctr" defTabSz="914400">
                  <a:defRPr/>
                </a:pPr>
                <a:endParaRPr lang="zh-CN" altLang="en-US" sz="1515" kern="0">
                  <a:solidFill>
                    <a:srgbClr val="ED7D31"/>
                  </a:solidFill>
                </a:endParaRPr>
              </a:p>
            </p:txBody>
          </p:sp>
        </p:grpSp>
        <p:grpSp>
          <p:nvGrpSpPr>
            <p:cNvPr id="220" name="组合 219"/>
            <p:cNvGrpSpPr/>
            <p:nvPr/>
          </p:nvGrpSpPr>
          <p:grpSpPr>
            <a:xfrm>
              <a:off x="12573412" y="5366225"/>
              <a:ext cx="1812210" cy="227669"/>
              <a:chOff x="2540945" y="4762352"/>
              <a:chExt cx="1812210" cy="304709"/>
            </a:xfrm>
          </p:grpSpPr>
          <p:sp>
            <p:nvSpPr>
              <p:cNvPr id="222" name="Line 87"/>
              <p:cNvSpPr>
                <a:spLocks noChangeShapeType="1"/>
              </p:cNvSpPr>
              <p:nvPr/>
            </p:nvSpPr>
            <p:spPr bwMode="auto">
              <a:xfrm flipV="1">
                <a:off x="2540945" y="4762352"/>
                <a:ext cx="0" cy="304709"/>
              </a:xfrm>
              <a:prstGeom prst="line">
                <a:avLst/>
              </a:prstGeom>
              <a:noFill/>
              <a:ln w="28575" cap="sq">
                <a:solidFill>
                  <a:srgbClr val="ED7D3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ctr" defTabSz="914400"/>
                <a:endParaRPr lang="zh-CN" altLang="en-US" sz="1515" kern="0">
                  <a:solidFill>
                    <a:srgbClr val="ED7D31"/>
                  </a:solidFill>
                </a:endParaRPr>
              </a:p>
            </p:txBody>
          </p:sp>
          <p:sp>
            <p:nvSpPr>
              <p:cNvPr id="223" name="Line 88"/>
              <p:cNvSpPr>
                <a:spLocks noChangeShapeType="1"/>
              </p:cNvSpPr>
              <p:nvPr/>
            </p:nvSpPr>
            <p:spPr bwMode="auto">
              <a:xfrm>
                <a:off x="2540945" y="4762352"/>
                <a:ext cx="607744" cy="0"/>
              </a:xfrm>
              <a:prstGeom prst="line">
                <a:avLst/>
              </a:prstGeom>
              <a:noFill/>
              <a:ln w="28575" cap="sq">
                <a:solidFill>
                  <a:srgbClr val="ED7D3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ctr" defTabSz="914400"/>
                <a:endParaRPr lang="zh-CN" altLang="en-US" sz="1515" kern="0">
                  <a:solidFill>
                    <a:srgbClr val="ED7D31"/>
                  </a:solidFill>
                </a:endParaRPr>
              </a:p>
            </p:txBody>
          </p:sp>
          <p:sp>
            <p:nvSpPr>
              <p:cNvPr id="224" name="Line 89"/>
              <p:cNvSpPr>
                <a:spLocks noChangeShapeType="1"/>
              </p:cNvSpPr>
              <p:nvPr/>
            </p:nvSpPr>
            <p:spPr bwMode="auto">
              <a:xfrm>
                <a:off x="3148689" y="4762352"/>
                <a:ext cx="0" cy="304709"/>
              </a:xfrm>
              <a:prstGeom prst="line">
                <a:avLst/>
              </a:prstGeom>
              <a:noFill/>
              <a:ln w="28575" cap="sq">
                <a:solidFill>
                  <a:srgbClr val="ED7D3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ctr" defTabSz="914400">
                  <a:defRPr/>
                </a:pPr>
                <a:endParaRPr lang="zh-CN" altLang="en-US" sz="1515" kern="0">
                  <a:ln>
                    <a:solidFill>
                      <a:sysClr val="windowText" lastClr="000000"/>
                    </a:solidFill>
                  </a:ln>
                  <a:solidFill>
                    <a:srgbClr val="ED7D31"/>
                  </a:solidFill>
                </a:endParaRPr>
              </a:p>
            </p:txBody>
          </p:sp>
          <p:sp>
            <p:nvSpPr>
              <p:cNvPr id="225" name="Line 90"/>
              <p:cNvSpPr>
                <a:spLocks noChangeShapeType="1"/>
              </p:cNvSpPr>
              <p:nvPr/>
            </p:nvSpPr>
            <p:spPr bwMode="auto">
              <a:xfrm>
                <a:off x="3147014" y="5067060"/>
                <a:ext cx="1206141" cy="0"/>
              </a:xfrm>
              <a:prstGeom prst="line">
                <a:avLst/>
              </a:prstGeom>
              <a:noFill/>
              <a:ln w="28575" cap="sq">
                <a:solidFill>
                  <a:srgbClr val="ED7D3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ctr" defTabSz="914400">
                  <a:defRPr/>
                </a:pPr>
                <a:endParaRPr lang="zh-CN" altLang="en-US" sz="1515" kern="0">
                  <a:solidFill>
                    <a:srgbClr val="ED7D31"/>
                  </a:solidFill>
                </a:endParaRPr>
              </a:p>
            </p:txBody>
          </p:sp>
        </p:grpSp>
        <p:sp>
          <p:nvSpPr>
            <p:cNvPr id="221" name="Line 88"/>
            <p:cNvSpPr>
              <a:spLocks noChangeShapeType="1"/>
            </p:cNvSpPr>
            <p:nvPr/>
          </p:nvSpPr>
          <p:spPr bwMode="auto">
            <a:xfrm>
              <a:off x="2874549" y="5378529"/>
              <a:ext cx="607744" cy="0"/>
            </a:xfrm>
            <a:prstGeom prst="line">
              <a:avLst/>
            </a:prstGeom>
            <a:noFill/>
            <a:ln w="28575" cap="sq">
              <a:solidFill>
                <a:srgbClr val="ED7D3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/>
              <a:endParaRPr lang="zh-CN" altLang="en-US" sz="1515" kern="0">
                <a:solidFill>
                  <a:srgbClr val="ED7D31"/>
                </a:solidFill>
              </a:endParaRPr>
            </a:p>
          </p:txBody>
        </p:sp>
      </p:grpSp>
      <p:grpSp>
        <p:nvGrpSpPr>
          <p:cNvPr id="238" name="组合 237"/>
          <p:cNvGrpSpPr/>
          <p:nvPr/>
        </p:nvGrpSpPr>
        <p:grpSpPr>
          <a:xfrm>
            <a:off x="785535" y="3860582"/>
            <a:ext cx="10987761" cy="418262"/>
            <a:chOff x="1025100" y="4740088"/>
            <a:chExt cx="13365679" cy="502000"/>
          </a:xfrm>
        </p:grpSpPr>
        <p:sp>
          <p:nvSpPr>
            <p:cNvPr id="239" name="Text Box 66"/>
            <p:cNvSpPr txBox="1">
              <a:spLocks noChangeArrowheads="1"/>
            </p:cNvSpPr>
            <p:nvPr/>
          </p:nvSpPr>
          <p:spPr bwMode="auto">
            <a:xfrm>
              <a:off x="1025100" y="4781113"/>
              <a:ext cx="607744" cy="460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914400" eaLnBrk="1" hangingPunct="1">
                <a:spcBef>
                  <a:spcPct val="50000"/>
                </a:spcBef>
                <a:defRPr/>
              </a:pPr>
              <a:r>
                <a:rPr lang="en-US" altLang="zh-CN" sz="1895" b="1" kern="0" dirty="0">
                  <a:solidFill>
                    <a:srgbClr val="ED7D31"/>
                  </a:solidFill>
                  <a:latin typeface="Segoe UI" panose="020B05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rPr>
                <a:t>T</a:t>
              </a:r>
              <a:r>
                <a:rPr lang="en-US" altLang="zh-CN" sz="1895" b="1" kern="0" baseline="-25000" dirty="0">
                  <a:solidFill>
                    <a:srgbClr val="ED7D31"/>
                  </a:solidFill>
                  <a:latin typeface="Segoe UI" panose="020B05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rPr>
                <a:t>1</a:t>
              </a:r>
              <a:endParaRPr lang="el-GR" altLang="zh-CN" sz="1895" b="1" kern="0" baseline="-25000" dirty="0">
                <a:solidFill>
                  <a:srgbClr val="ED7D31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240" name="组合 239"/>
            <p:cNvGrpSpPr/>
            <p:nvPr/>
          </p:nvGrpSpPr>
          <p:grpSpPr>
            <a:xfrm>
              <a:off x="1659895" y="4740088"/>
              <a:ext cx="12730884" cy="426114"/>
              <a:chOff x="1659895" y="4740088"/>
              <a:chExt cx="12730884" cy="426114"/>
            </a:xfrm>
          </p:grpSpPr>
          <p:sp>
            <p:nvSpPr>
              <p:cNvPr id="241" name="Text Box 128"/>
              <p:cNvSpPr txBox="1">
                <a:spLocks noChangeArrowheads="1"/>
              </p:cNvSpPr>
              <p:nvPr/>
            </p:nvSpPr>
            <p:spPr bwMode="auto">
              <a:xfrm>
                <a:off x="3081270" y="4740088"/>
                <a:ext cx="1443182" cy="426114"/>
              </a:xfrm>
              <a:prstGeom prst="rect">
                <a:avLst/>
              </a:prstGeom>
              <a:noFill/>
              <a:ln w="12700" algn="ctr">
                <a:noFill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>
                <a:spAutoFit/>
              </a:bodyPr>
              <a:lstStyle>
                <a:defPPr>
                  <a:defRPr lang="zh-CN"/>
                </a:defPPr>
                <a:lvl1pPr algn="ctr" defTabSz="964565" eaLnBrk="1" fontAlgn="auto" hangingPunct="1">
                  <a:spcBef>
                    <a:spcPct val="50000"/>
                  </a:spcBef>
                  <a:spcAft>
                    <a:spcPts val="0"/>
                  </a:spcAft>
                  <a:defRPr sz="2110" kern="0"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  <a:lvl2pPr marL="742950" indent="-285750" eaLnBrk="0" hangingPunct="0"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</a:defRPr>
                </a:lvl2pPr>
                <a:lvl3pPr marL="1143000" indent="-228600" eaLnBrk="0" hangingPunct="0"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</a:defRPr>
                </a:lvl3pPr>
                <a:lvl4pPr marL="1600200" indent="-228600" eaLnBrk="0" hangingPunct="0"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</a:defRPr>
                </a:lvl4pPr>
                <a:lvl5pPr marL="2057400" indent="-228600" eaLnBrk="0" hangingPunct="0"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</a:defRPr>
                </a:lvl9pPr>
              </a:lstStyle>
              <a:p>
                <a:r>
                  <a:rPr lang="zh-CN" altLang="en-US" sz="1705" dirty="0">
                    <a:solidFill>
                      <a:srgbClr val="ED7D31"/>
                    </a:solidFill>
                  </a:rPr>
                  <a:t>节拍电位</a:t>
                </a:r>
                <a:endParaRPr lang="zh-CN" altLang="el-GR" sz="1705" dirty="0">
                  <a:solidFill>
                    <a:srgbClr val="ED7D31"/>
                  </a:solidFill>
                </a:endParaRPr>
              </a:p>
            </p:txBody>
          </p:sp>
          <p:sp>
            <p:nvSpPr>
              <p:cNvPr id="242" name="Line 85"/>
              <p:cNvSpPr>
                <a:spLocks noChangeShapeType="1"/>
              </p:cNvSpPr>
              <p:nvPr/>
            </p:nvSpPr>
            <p:spPr bwMode="auto">
              <a:xfrm>
                <a:off x="1659895" y="5108386"/>
                <a:ext cx="609420" cy="0"/>
              </a:xfrm>
              <a:prstGeom prst="line">
                <a:avLst/>
              </a:prstGeom>
              <a:noFill/>
              <a:ln w="28575" cap="sq">
                <a:solidFill>
                  <a:srgbClr val="ED7D3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ctr" defTabSz="914400">
                  <a:defRPr/>
                </a:pPr>
                <a:endParaRPr lang="zh-CN" altLang="en-US" sz="1515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43" name="object 62"/>
              <p:cNvSpPr/>
              <p:nvPr/>
            </p:nvSpPr>
            <p:spPr>
              <a:xfrm>
                <a:off x="2277092" y="4877829"/>
                <a:ext cx="583237" cy="230557"/>
              </a:xfrm>
              <a:custGeom>
                <a:avLst/>
                <a:gdLst/>
                <a:ahLst/>
                <a:cxnLst/>
                <a:rect l="l" t="t" r="r" b="b"/>
                <a:pathLst>
                  <a:path w="1501139" h="315594">
                    <a:moveTo>
                      <a:pt x="0" y="0"/>
                    </a:moveTo>
                    <a:lnTo>
                      <a:pt x="0" y="315468"/>
                    </a:lnTo>
                    <a:lnTo>
                      <a:pt x="1501139" y="315468"/>
                    </a:lnTo>
                    <a:lnTo>
                      <a:pt x="1501139" y="0"/>
                    </a:lnTo>
                    <a:lnTo>
                      <a:pt x="0" y="0"/>
                    </a:lnTo>
                    <a:close/>
                  </a:path>
                </a:pathLst>
              </a:custGeom>
              <a:pattFill prst="ltUpDiag">
                <a:fgClr>
                  <a:srgbClr val="FF9900"/>
                </a:fgClr>
                <a:bgClr>
                  <a:schemeClr val="bg1"/>
                </a:bgClr>
              </a:pattFill>
              <a:ln>
                <a:noFill/>
              </a:ln>
            </p:spPr>
            <p:txBody>
              <a:bodyPr wrap="square" lIns="0" tIns="0" rIns="0" bIns="0" rtlCol="0"/>
              <a:lstStyle/>
              <a:p>
                <a:endParaRPr sz="1325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244" name="Line 87"/>
              <p:cNvSpPr>
                <a:spLocks noChangeShapeType="1"/>
              </p:cNvSpPr>
              <p:nvPr/>
            </p:nvSpPr>
            <p:spPr bwMode="auto">
              <a:xfrm flipV="1">
                <a:off x="2269315" y="4880718"/>
                <a:ext cx="0" cy="227669"/>
              </a:xfrm>
              <a:prstGeom prst="line">
                <a:avLst/>
              </a:prstGeom>
              <a:noFill/>
              <a:ln w="28575" cap="sq">
                <a:solidFill>
                  <a:srgbClr val="ED7D3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ctr" defTabSz="914400"/>
                <a:endParaRPr lang="zh-CN" altLang="en-US" sz="1515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45" name="Line 88"/>
              <p:cNvSpPr>
                <a:spLocks noChangeShapeType="1"/>
              </p:cNvSpPr>
              <p:nvPr/>
            </p:nvSpPr>
            <p:spPr bwMode="auto">
              <a:xfrm>
                <a:off x="2269315" y="4880718"/>
                <a:ext cx="607744" cy="0"/>
              </a:xfrm>
              <a:prstGeom prst="line">
                <a:avLst/>
              </a:prstGeom>
              <a:noFill/>
              <a:ln w="28575" cap="sq">
                <a:solidFill>
                  <a:srgbClr val="ED7D3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ctr" defTabSz="914400"/>
                <a:endParaRPr lang="zh-CN" altLang="en-US" sz="1515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46" name="Line 89"/>
              <p:cNvSpPr>
                <a:spLocks noChangeShapeType="1"/>
              </p:cNvSpPr>
              <p:nvPr/>
            </p:nvSpPr>
            <p:spPr bwMode="auto">
              <a:xfrm>
                <a:off x="2877059" y="4880718"/>
                <a:ext cx="0" cy="227669"/>
              </a:xfrm>
              <a:prstGeom prst="line">
                <a:avLst/>
              </a:prstGeom>
              <a:noFill/>
              <a:ln w="28575" cap="sq">
                <a:solidFill>
                  <a:srgbClr val="ED7D3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ctr" defTabSz="914400">
                  <a:defRPr/>
                </a:pPr>
                <a:endParaRPr lang="zh-CN" altLang="en-US" sz="1515" kern="0">
                  <a:ln>
                    <a:solidFill>
                      <a:sysClr val="windowText" lastClr="000000"/>
                    </a:solidFill>
                  </a:ln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47" name="Line 90"/>
              <p:cNvSpPr>
                <a:spLocks noChangeShapeType="1"/>
              </p:cNvSpPr>
              <p:nvPr/>
            </p:nvSpPr>
            <p:spPr bwMode="auto">
              <a:xfrm>
                <a:off x="2875384" y="5108386"/>
                <a:ext cx="1816532" cy="0"/>
              </a:xfrm>
              <a:prstGeom prst="line">
                <a:avLst/>
              </a:prstGeom>
              <a:noFill/>
              <a:ln w="28575" cap="sq">
                <a:solidFill>
                  <a:srgbClr val="ED7D3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ctr" defTabSz="914400">
                  <a:defRPr/>
                </a:pPr>
                <a:endParaRPr lang="zh-CN" altLang="en-US" sz="1515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48" name="object 62"/>
              <p:cNvSpPr/>
              <p:nvPr/>
            </p:nvSpPr>
            <p:spPr>
              <a:xfrm>
                <a:off x="4704682" y="4886079"/>
                <a:ext cx="583237" cy="230557"/>
              </a:xfrm>
              <a:custGeom>
                <a:avLst/>
                <a:gdLst/>
                <a:ahLst/>
                <a:cxnLst/>
                <a:rect l="l" t="t" r="r" b="b"/>
                <a:pathLst>
                  <a:path w="1501139" h="315594">
                    <a:moveTo>
                      <a:pt x="0" y="0"/>
                    </a:moveTo>
                    <a:lnTo>
                      <a:pt x="0" y="315468"/>
                    </a:lnTo>
                    <a:lnTo>
                      <a:pt x="1501139" y="315468"/>
                    </a:lnTo>
                    <a:lnTo>
                      <a:pt x="1501139" y="0"/>
                    </a:lnTo>
                    <a:lnTo>
                      <a:pt x="0" y="0"/>
                    </a:lnTo>
                    <a:close/>
                  </a:path>
                </a:pathLst>
              </a:custGeom>
              <a:pattFill prst="ltUpDiag">
                <a:fgClr>
                  <a:srgbClr val="FF9900"/>
                </a:fgClr>
                <a:bgClr>
                  <a:schemeClr val="bg1"/>
                </a:bgClr>
              </a:pattFill>
              <a:ln>
                <a:noFill/>
              </a:ln>
            </p:spPr>
            <p:txBody>
              <a:bodyPr wrap="square" lIns="0" tIns="0" rIns="0" bIns="0" rtlCol="0"/>
              <a:lstStyle/>
              <a:p>
                <a:endParaRPr sz="1325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grpSp>
            <p:nvGrpSpPr>
              <p:cNvPr id="249" name="组合 248"/>
              <p:cNvGrpSpPr/>
              <p:nvPr/>
            </p:nvGrpSpPr>
            <p:grpSpPr>
              <a:xfrm>
                <a:off x="4696905" y="4888968"/>
                <a:ext cx="2422601" cy="227669"/>
                <a:chOff x="2540945" y="4762352"/>
                <a:chExt cx="2422601" cy="304709"/>
              </a:xfrm>
            </p:grpSpPr>
            <p:sp>
              <p:nvSpPr>
                <p:cNvPr id="268" name="Line 87"/>
                <p:cNvSpPr>
                  <a:spLocks noChangeShapeType="1"/>
                </p:cNvSpPr>
                <p:nvPr/>
              </p:nvSpPr>
              <p:spPr bwMode="auto">
                <a:xfrm flipV="1">
                  <a:off x="2540945" y="4762352"/>
                  <a:ext cx="0" cy="304709"/>
                </a:xfrm>
                <a:prstGeom prst="line">
                  <a:avLst/>
                </a:prstGeom>
                <a:noFill/>
                <a:ln w="28575" cap="sq">
                  <a:solidFill>
                    <a:srgbClr val="ED7D31"/>
                  </a:solidFill>
                  <a:miter lim="800000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algn="ctr" defTabSz="914400"/>
                  <a:endParaRPr lang="zh-CN" altLang="en-US" sz="1515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269" name="Line 88"/>
                <p:cNvSpPr>
                  <a:spLocks noChangeShapeType="1"/>
                </p:cNvSpPr>
                <p:nvPr/>
              </p:nvSpPr>
              <p:spPr bwMode="auto">
                <a:xfrm>
                  <a:off x="2540945" y="4762352"/>
                  <a:ext cx="607744" cy="0"/>
                </a:xfrm>
                <a:prstGeom prst="line">
                  <a:avLst/>
                </a:prstGeom>
                <a:noFill/>
                <a:ln w="28575" cap="sq">
                  <a:solidFill>
                    <a:srgbClr val="ED7D31"/>
                  </a:solidFill>
                  <a:miter lim="800000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algn="ctr" defTabSz="914400"/>
                  <a:endParaRPr lang="zh-CN" altLang="en-US" sz="1515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270" name="Line 89"/>
                <p:cNvSpPr>
                  <a:spLocks noChangeShapeType="1"/>
                </p:cNvSpPr>
                <p:nvPr/>
              </p:nvSpPr>
              <p:spPr bwMode="auto">
                <a:xfrm>
                  <a:off x="3148689" y="4762352"/>
                  <a:ext cx="0" cy="304709"/>
                </a:xfrm>
                <a:prstGeom prst="line">
                  <a:avLst/>
                </a:prstGeom>
                <a:noFill/>
                <a:ln w="28575" cap="sq">
                  <a:solidFill>
                    <a:srgbClr val="ED7D31"/>
                  </a:solidFill>
                  <a:miter lim="800000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algn="ctr" defTabSz="914400">
                    <a:defRPr/>
                  </a:pPr>
                  <a:endParaRPr lang="zh-CN" altLang="en-US" sz="1515" kern="0">
                    <a:ln>
                      <a:solidFill>
                        <a:sysClr val="windowText" lastClr="000000"/>
                      </a:solidFill>
                    </a:ln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271" name="Line 90"/>
                <p:cNvSpPr>
                  <a:spLocks noChangeShapeType="1"/>
                </p:cNvSpPr>
                <p:nvPr/>
              </p:nvSpPr>
              <p:spPr bwMode="auto">
                <a:xfrm>
                  <a:off x="3147014" y="5067060"/>
                  <a:ext cx="1816532" cy="0"/>
                </a:xfrm>
                <a:prstGeom prst="line">
                  <a:avLst/>
                </a:prstGeom>
                <a:noFill/>
                <a:ln w="28575" cap="sq">
                  <a:solidFill>
                    <a:srgbClr val="ED7D31"/>
                  </a:solidFill>
                  <a:miter lim="800000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algn="ctr" defTabSz="914400">
                    <a:defRPr/>
                  </a:pPr>
                  <a:endParaRPr lang="zh-CN" altLang="en-US" sz="1515" kern="0">
                    <a:solidFill>
                      <a:sysClr val="windowText" lastClr="000000"/>
                    </a:solidFill>
                  </a:endParaRPr>
                </a:p>
              </p:txBody>
            </p:sp>
          </p:grpSp>
          <p:sp>
            <p:nvSpPr>
              <p:cNvPr id="250" name="object 62"/>
              <p:cNvSpPr/>
              <p:nvPr/>
            </p:nvSpPr>
            <p:spPr>
              <a:xfrm>
                <a:off x="7129762" y="4878676"/>
                <a:ext cx="583237" cy="230557"/>
              </a:xfrm>
              <a:custGeom>
                <a:avLst/>
                <a:gdLst/>
                <a:ahLst/>
                <a:cxnLst/>
                <a:rect l="l" t="t" r="r" b="b"/>
                <a:pathLst>
                  <a:path w="1501139" h="315594">
                    <a:moveTo>
                      <a:pt x="0" y="0"/>
                    </a:moveTo>
                    <a:lnTo>
                      <a:pt x="0" y="315468"/>
                    </a:lnTo>
                    <a:lnTo>
                      <a:pt x="1501139" y="315468"/>
                    </a:lnTo>
                    <a:lnTo>
                      <a:pt x="1501139" y="0"/>
                    </a:lnTo>
                    <a:lnTo>
                      <a:pt x="0" y="0"/>
                    </a:lnTo>
                    <a:close/>
                  </a:path>
                </a:pathLst>
              </a:custGeom>
              <a:pattFill prst="ltUpDiag">
                <a:fgClr>
                  <a:srgbClr val="FF9900"/>
                </a:fgClr>
                <a:bgClr>
                  <a:schemeClr val="bg1"/>
                </a:bgClr>
              </a:pattFill>
              <a:ln>
                <a:noFill/>
              </a:ln>
            </p:spPr>
            <p:txBody>
              <a:bodyPr wrap="square" lIns="0" tIns="0" rIns="0" bIns="0" rtlCol="0"/>
              <a:lstStyle/>
              <a:p>
                <a:endParaRPr sz="1325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grpSp>
            <p:nvGrpSpPr>
              <p:cNvPr id="251" name="组合 250"/>
              <p:cNvGrpSpPr/>
              <p:nvPr/>
            </p:nvGrpSpPr>
            <p:grpSpPr>
              <a:xfrm>
                <a:off x="7121985" y="4881565"/>
                <a:ext cx="2422601" cy="227669"/>
                <a:chOff x="2540945" y="4762352"/>
                <a:chExt cx="2422601" cy="304709"/>
              </a:xfrm>
            </p:grpSpPr>
            <p:sp>
              <p:nvSpPr>
                <p:cNvPr id="264" name="Line 87"/>
                <p:cNvSpPr>
                  <a:spLocks noChangeShapeType="1"/>
                </p:cNvSpPr>
                <p:nvPr/>
              </p:nvSpPr>
              <p:spPr bwMode="auto">
                <a:xfrm flipV="1">
                  <a:off x="2540945" y="4762352"/>
                  <a:ext cx="0" cy="304709"/>
                </a:xfrm>
                <a:prstGeom prst="line">
                  <a:avLst/>
                </a:prstGeom>
                <a:noFill/>
                <a:ln w="28575" cap="sq">
                  <a:solidFill>
                    <a:srgbClr val="ED7D31"/>
                  </a:solidFill>
                  <a:miter lim="800000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algn="ctr" defTabSz="914400"/>
                  <a:endParaRPr lang="zh-CN" altLang="en-US" sz="1515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265" name="Line 88"/>
                <p:cNvSpPr>
                  <a:spLocks noChangeShapeType="1"/>
                </p:cNvSpPr>
                <p:nvPr/>
              </p:nvSpPr>
              <p:spPr bwMode="auto">
                <a:xfrm>
                  <a:off x="2540945" y="4762352"/>
                  <a:ext cx="607744" cy="0"/>
                </a:xfrm>
                <a:prstGeom prst="line">
                  <a:avLst/>
                </a:prstGeom>
                <a:noFill/>
                <a:ln w="28575" cap="sq">
                  <a:solidFill>
                    <a:srgbClr val="ED7D31"/>
                  </a:solidFill>
                  <a:miter lim="800000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algn="ctr" defTabSz="914400"/>
                  <a:endParaRPr lang="zh-CN" altLang="en-US" sz="1515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266" name="Line 89"/>
                <p:cNvSpPr>
                  <a:spLocks noChangeShapeType="1"/>
                </p:cNvSpPr>
                <p:nvPr/>
              </p:nvSpPr>
              <p:spPr bwMode="auto">
                <a:xfrm>
                  <a:off x="3148689" y="4762352"/>
                  <a:ext cx="0" cy="304709"/>
                </a:xfrm>
                <a:prstGeom prst="line">
                  <a:avLst/>
                </a:prstGeom>
                <a:noFill/>
                <a:ln w="28575" cap="sq">
                  <a:solidFill>
                    <a:srgbClr val="ED7D31"/>
                  </a:solidFill>
                  <a:miter lim="800000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algn="ctr" defTabSz="914400">
                    <a:defRPr/>
                  </a:pPr>
                  <a:endParaRPr lang="zh-CN" altLang="en-US" sz="1515" kern="0">
                    <a:ln>
                      <a:solidFill>
                        <a:sysClr val="windowText" lastClr="000000"/>
                      </a:solidFill>
                    </a:ln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267" name="Line 90"/>
                <p:cNvSpPr>
                  <a:spLocks noChangeShapeType="1"/>
                </p:cNvSpPr>
                <p:nvPr/>
              </p:nvSpPr>
              <p:spPr bwMode="auto">
                <a:xfrm>
                  <a:off x="3147014" y="5067060"/>
                  <a:ext cx="1816532" cy="0"/>
                </a:xfrm>
                <a:prstGeom prst="line">
                  <a:avLst/>
                </a:prstGeom>
                <a:noFill/>
                <a:ln w="28575" cap="sq">
                  <a:solidFill>
                    <a:srgbClr val="ED7D31"/>
                  </a:solidFill>
                  <a:miter lim="800000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algn="ctr" defTabSz="914400">
                    <a:defRPr/>
                  </a:pPr>
                  <a:endParaRPr lang="zh-CN" altLang="en-US" sz="1515" kern="0">
                    <a:solidFill>
                      <a:sysClr val="windowText" lastClr="000000"/>
                    </a:solidFill>
                  </a:endParaRPr>
                </a:p>
              </p:txBody>
            </p:sp>
          </p:grpSp>
          <p:sp>
            <p:nvSpPr>
              <p:cNvPr id="252" name="object 62"/>
              <p:cNvSpPr/>
              <p:nvPr/>
            </p:nvSpPr>
            <p:spPr>
              <a:xfrm>
                <a:off x="9554842" y="4871273"/>
                <a:ext cx="583237" cy="230557"/>
              </a:xfrm>
              <a:custGeom>
                <a:avLst/>
                <a:gdLst/>
                <a:ahLst/>
                <a:cxnLst/>
                <a:rect l="l" t="t" r="r" b="b"/>
                <a:pathLst>
                  <a:path w="1501139" h="315594">
                    <a:moveTo>
                      <a:pt x="0" y="0"/>
                    </a:moveTo>
                    <a:lnTo>
                      <a:pt x="0" y="315468"/>
                    </a:lnTo>
                    <a:lnTo>
                      <a:pt x="1501139" y="315468"/>
                    </a:lnTo>
                    <a:lnTo>
                      <a:pt x="1501139" y="0"/>
                    </a:lnTo>
                    <a:lnTo>
                      <a:pt x="0" y="0"/>
                    </a:lnTo>
                    <a:close/>
                  </a:path>
                </a:pathLst>
              </a:custGeom>
              <a:pattFill prst="ltUpDiag">
                <a:fgClr>
                  <a:srgbClr val="FF9900"/>
                </a:fgClr>
                <a:bgClr>
                  <a:schemeClr val="bg1"/>
                </a:bgClr>
              </a:pattFill>
              <a:ln>
                <a:noFill/>
              </a:ln>
            </p:spPr>
            <p:txBody>
              <a:bodyPr wrap="square" lIns="0" tIns="0" rIns="0" bIns="0" rtlCol="0"/>
              <a:lstStyle/>
              <a:p>
                <a:endParaRPr sz="1325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grpSp>
            <p:nvGrpSpPr>
              <p:cNvPr id="253" name="组合 252"/>
              <p:cNvGrpSpPr/>
              <p:nvPr/>
            </p:nvGrpSpPr>
            <p:grpSpPr>
              <a:xfrm>
                <a:off x="9547065" y="4874162"/>
                <a:ext cx="2422601" cy="227669"/>
                <a:chOff x="2540945" y="4762352"/>
                <a:chExt cx="2422601" cy="304709"/>
              </a:xfrm>
            </p:grpSpPr>
            <p:sp>
              <p:nvSpPr>
                <p:cNvPr id="260" name="Line 87"/>
                <p:cNvSpPr>
                  <a:spLocks noChangeShapeType="1"/>
                </p:cNvSpPr>
                <p:nvPr/>
              </p:nvSpPr>
              <p:spPr bwMode="auto">
                <a:xfrm flipV="1">
                  <a:off x="2540945" y="4762352"/>
                  <a:ext cx="0" cy="304709"/>
                </a:xfrm>
                <a:prstGeom prst="line">
                  <a:avLst/>
                </a:prstGeom>
                <a:noFill/>
                <a:ln w="28575" cap="sq">
                  <a:solidFill>
                    <a:srgbClr val="ED7D31"/>
                  </a:solidFill>
                  <a:miter lim="800000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algn="ctr" defTabSz="914400"/>
                  <a:endParaRPr lang="zh-CN" altLang="en-US" sz="1515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261" name="Line 88"/>
                <p:cNvSpPr>
                  <a:spLocks noChangeShapeType="1"/>
                </p:cNvSpPr>
                <p:nvPr/>
              </p:nvSpPr>
              <p:spPr bwMode="auto">
                <a:xfrm>
                  <a:off x="2540945" y="4762352"/>
                  <a:ext cx="607744" cy="0"/>
                </a:xfrm>
                <a:prstGeom prst="line">
                  <a:avLst/>
                </a:prstGeom>
                <a:noFill/>
                <a:ln w="28575" cap="sq">
                  <a:solidFill>
                    <a:srgbClr val="ED7D31"/>
                  </a:solidFill>
                  <a:miter lim="800000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algn="ctr" defTabSz="914400"/>
                  <a:endParaRPr lang="zh-CN" altLang="en-US" sz="1515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262" name="Line 89"/>
                <p:cNvSpPr>
                  <a:spLocks noChangeShapeType="1"/>
                </p:cNvSpPr>
                <p:nvPr/>
              </p:nvSpPr>
              <p:spPr bwMode="auto">
                <a:xfrm>
                  <a:off x="3148689" y="4762352"/>
                  <a:ext cx="0" cy="304709"/>
                </a:xfrm>
                <a:prstGeom prst="line">
                  <a:avLst/>
                </a:prstGeom>
                <a:noFill/>
                <a:ln w="28575" cap="sq">
                  <a:solidFill>
                    <a:srgbClr val="ED7D31"/>
                  </a:solidFill>
                  <a:miter lim="800000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algn="ctr" defTabSz="914400">
                    <a:defRPr/>
                  </a:pPr>
                  <a:endParaRPr lang="zh-CN" altLang="en-US" sz="1515" kern="0">
                    <a:ln>
                      <a:solidFill>
                        <a:sysClr val="windowText" lastClr="000000"/>
                      </a:solidFill>
                    </a:ln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263" name="Line 90"/>
                <p:cNvSpPr>
                  <a:spLocks noChangeShapeType="1"/>
                </p:cNvSpPr>
                <p:nvPr/>
              </p:nvSpPr>
              <p:spPr bwMode="auto">
                <a:xfrm>
                  <a:off x="3147014" y="5067060"/>
                  <a:ext cx="1816532" cy="0"/>
                </a:xfrm>
                <a:prstGeom prst="line">
                  <a:avLst/>
                </a:prstGeom>
                <a:noFill/>
                <a:ln w="28575" cap="sq">
                  <a:solidFill>
                    <a:srgbClr val="ED7D31"/>
                  </a:solidFill>
                  <a:miter lim="800000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algn="ctr" defTabSz="914400">
                    <a:defRPr/>
                  </a:pPr>
                  <a:endParaRPr lang="zh-CN" altLang="en-US" sz="1515" kern="0">
                    <a:solidFill>
                      <a:sysClr val="windowText" lastClr="000000"/>
                    </a:solidFill>
                  </a:endParaRPr>
                </a:p>
              </p:txBody>
            </p:sp>
          </p:grpSp>
          <p:grpSp>
            <p:nvGrpSpPr>
              <p:cNvPr id="254" name="组合 253"/>
              <p:cNvGrpSpPr/>
              <p:nvPr/>
            </p:nvGrpSpPr>
            <p:grpSpPr>
              <a:xfrm>
                <a:off x="11968178" y="4868414"/>
                <a:ext cx="2422601" cy="227669"/>
                <a:chOff x="2540945" y="4762352"/>
                <a:chExt cx="2422601" cy="304709"/>
              </a:xfrm>
            </p:grpSpPr>
            <p:sp>
              <p:nvSpPr>
                <p:cNvPr id="256" name="Line 87"/>
                <p:cNvSpPr>
                  <a:spLocks noChangeShapeType="1"/>
                </p:cNvSpPr>
                <p:nvPr/>
              </p:nvSpPr>
              <p:spPr bwMode="auto">
                <a:xfrm flipV="1">
                  <a:off x="2540945" y="4762352"/>
                  <a:ext cx="0" cy="304709"/>
                </a:xfrm>
                <a:prstGeom prst="line">
                  <a:avLst/>
                </a:prstGeom>
                <a:noFill/>
                <a:ln w="28575" cap="sq">
                  <a:solidFill>
                    <a:srgbClr val="ED7D31"/>
                  </a:solidFill>
                  <a:miter lim="800000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algn="ctr" defTabSz="914400"/>
                  <a:endParaRPr lang="zh-CN" altLang="en-US" sz="1515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257" name="Line 88"/>
                <p:cNvSpPr>
                  <a:spLocks noChangeShapeType="1"/>
                </p:cNvSpPr>
                <p:nvPr/>
              </p:nvSpPr>
              <p:spPr bwMode="auto">
                <a:xfrm>
                  <a:off x="2540945" y="4762352"/>
                  <a:ext cx="607744" cy="0"/>
                </a:xfrm>
                <a:prstGeom prst="line">
                  <a:avLst/>
                </a:prstGeom>
                <a:noFill/>
                <a:ln w="28575" cap="sq">
                  <a:solidFill>
                    <a:srgbClr val="ED7D31"/>
                  </a:solidFill>
                  <a:miter lim="800000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algn="ctr" defTabSz="914400"/>
                  <a:endParaRPr lang="zh-CN" altLang="en-US" sz="1515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258" name="Line 89"/>
                <p:cNvSpPr>
                  <a:spLocks noChangeShapeType="1"/>
                </p:cNvSpPr>
                <p:nvPr/>
              </p:nvSpPr>
              <p:spPr bwMode="auto">
                <a:xfrm>
                  <a:off x="3148689" y="4762352"/>
                  <a:ext cx="0" cy="304709"/>
                </a:xfrm>
                <a:prstGeom prst="line">
                  <a:avLst/>
                </a:prstGeom>
                <a:noFill/>
                <a:ln w="28575" cap="sq">
                  <a:solidFill>
                    <a:srgbClr val="ED7D31"/>
                  </a:solidFill>
                  <a:miter lim="800000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algn="ctr" defTabSz="914400">
                    <a:defRPr/>
                  </a:pPr>
                  <a:endParaRPr lang="zh-CN" altLang="en-US" sz="1515" kern="0">
                    <a:ln>
                      <a:solidFill>
                        <a:sysClr val="windowText" lastClr="000000"/>
                      </a:solidFill>
                    </a:ln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259" name="Line 90"/>
                <p:cNvSpPr>
                  <a:spLocks noChangeShapeType="1"/>
                </p:cNvSpPr>
                <p:nvPr/>
              </p:nvSpPr>
              <p:spPr bwMode="auto">
                <a:xfrm>
                  <a:off x="3147014" y="5067060"/>
                  <a:ext cx="1816532" cy="0"/>
                </a:xfrm>
                <a:prstGeom prst="line">
                  <a:avLst/>
                </a:prstGeom>
                <a:noFill/>
                <a:ln w="28575" cap="sq">
                  <a:solidFill>
                    <a:srgbClr val="ED7D31"/>
                  </a:solidFill>
                  <a:miter lim="800000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algn="ctr" defTabSz="914400">
                    <a:defRPr/>
                  </a:pPr>
                  <a:endParaRPr lang="zh-CN" altLang="en-US" sz="1515" kern="0">
                    <a:solidFill>
                      <a:sysClr val="windowText" lastClr="000000"/>
                    </a:solidFill>
                  </a:endParaRPr>
                </a:p>
              </p:txBody>
            </p:sp>
          </p:grpSp>
          <p:sp>
            <p:nvSpPr>
              <p:cNvPr id="255" name="object 62"/>
              <p:cNvSpPr/>
              <p:nvPr/>
            </p:nvSpPr>
            <p:spPr>
              <a:xfrm>
                <a:off x="11976197" y="4888251"/>
                <a:ext cx="583237" cy="230557"/>
              </a:xfrm>
              <a:custGeom>
                <a:avLst/>
                <a:gdLst/>
                <a:ahLst/>
                <a:cxnLst/>
                <a:rect l="l" t="t" r="r" b="b"/>
                <a:pathLst>
                  <a:path w="1501139" h="315594">
                    <a:moveTo>
                      <a:pt x="0" y="0"/>
                    </a:moveTo>
                    <a:lnTo>
                      <a:pt x="0" y="315468"/>
                    </a:lnTo>
                    <a:lnTo>
                      <a:pt x="1501139" y="315468"/>
                    </a:lnTo>
                    <a:lnTo>
                      <a:pt x="1501139" y="0"/>
                    </a:lnTo>
                    <a:lnTo>
                      <a:pt x="0" y="0"/>
                    </a:lnTo>
                    <a:close/>
                  </a:path>
                </a:pathLst>
              </a:custGeom>
              <a:pattFill prst="ltUpDiag">
                <a:fgClr>
                  <a:srgbClr val="FF9900"/>
                </a:fgClr>
                <a:bgClr>
                  <a:schemeClr val="bg1"/>
                </a:bgClr>
              </a:pattFill>
              <a:ln>
                <a:noFill/>
              </a:ln>
            </p:spPr>
            <p:txBody>
              <a:bodyPr wrap="square" lIns="0" tIns="0" rIns="0" bIns="0" rtlCol="0"/>
              <a:lstStyle/>
              <a:p>
                <a:endParaRPr sz="1325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p:grpSp>
      </p:grpSp>
      <p:grpSp>
        <p:nvGrpSpPr>
          <p:cNvPr id="272" name="组合 271"/>
          <p:cNvGrpSpPr/>
          <p:nvPr/>
        </p:nvGrpSpPr>
        <p:grpSpPr>
          <a:xfrm>
            <a:off x="1826557" y="1220411"/>
            <a:ext cx="7979813" cy="366196"/>
            <a:chOff x="2277091" y="1082648"/>
            <a:chExt cx="9706766" cy="439510"/>
          </a:xfrm>
        </p:grpSpPr>
        <p:sp>
          <p:nvSpPr>
            <p:cNvPr id="273" name="Line 70"/>
            <p:cNvSpPr>
              <a:spLocks noChangeShapeType="1"/>
            </p:cNvSpPr>
            <p:nvPr/>
          </p:nvSpPr>
          <p:spPr bwMode="auto">
            <a:xfrm>
              <a:off x="2277091" y="1502443"/>
              <a:ext cx="2409232" cy="0"/>
            </a:xfrm>
            <a:prstGeom prst="line">
              <a:avLst/>
            </a:prstGeom>
            <a:noFill/>
            <a:ln w="12700">
              <a:solidFill>
                <a:srgbClr val="0033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74" name="Text Box 71"/>
            <p:cNvSpPr txBox="1">
              <a:spLocks noChangeArrowheads="1"/>
            </p:cNvSpPr>
            <p:nvPr/>
          </p:nvSpPr>
          <p:spPr bwMode="auto">
            <a:xfrm>
              <a:off x="2807568" y="1096045"/>
              <a:ext cx="1443182" cy="426113"/>
            </a:xfrm>
            <a:prstGeom prst="rect">
              <a:avLst/>
            </a:prstGeom>
            <a:noFill/>
            <a:ln w="12700" algn="ctr">
              <a:noFill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defPPr>
                <a:defRPr lang="zh-CN"/>
              </a:defPPr>
              <a:lvl1pPr algn="ctr" defTabSz="964565" eaLnBrk="1" fontAlgn="auto" hangingPunct="1">
                <a:spcBef>
                  <a:spcPct val="50000"/>
                </a:spcBef>
                <a:spcAft>
                  <a:spcPts val="0"/>
                </a:spcAft>
                <a:defRPr sz="2110" kern="0"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 eaLnBrk="0" hangingPunct="0">
                <a:defRPr sz="3800">
                  <a:solidFill>
                    <a:schemeClr val="tx2"/>
                  </a:solidFill>
                  <a:latin typeface="Verdana" panose="020B0604030504040204" pitchFamily="34" charset="0"/>
                </a:defRPr>
              </a:lvl2pPr>
              <a:lvl3pPr marL="1143000" indent="-228600" eaLnBrk="0" hangingPunct="0">
                <a:defRPr sz="3800">
                  <a:solidFill>
                    <a:schemeClr val="tx2"/>
                  </a:solidFill>
                  <a:latin typeface="Verdana" panose="020B0604030504040204" pitchFamily="34" charset="0"/>
                </a:defRPr>
              </a:lvl3pPr>
              <a:lvl4pPr marL="1600200" indent="-228600" eaLnBrk="0" hangingPunct="0">
                <a:defRPr sz="3800">
                  <a:solidFill>
                    <a:schemeClr val="tx2"/>
                  </a:solidFill>
                  <a:latin typeface="Verdana" panose="020B0604030504040204" pitchFamily="34" charset="0"/>
                </a:defRPr>
              </a:lvl4pPr>
              <a:lvl5pPr marL="2057400" indent="-228600" eaLnBrk="0" hangingPunct="0">
                <a:defRPr sz="3800">
                  <a:solidFill>
                    <a:schemeClr val="tx2"/>
                  </a:solidFill>
                  <a:latin typeface="Verdana" panose="020B060403050404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</a:defRPr>
              </a:lvl9pPr>
            </a:lstStyle>
            <a:p>
              <a:r>
                <a:rPr lang="zh-CN" altLang="en-US" sz="1705" dirty="0">
                  <a:solidFill>
                    <a:schemeClr val="accent5"/>
                  </a:solidFill>
                </a:rPr>
                <a:t>机器周期</a:t>
              </a:r>
              <a:endParaRPr lang="zh-CN" altLang="el-GR" sz="1705" dirty="0">
                <a:solidFill>
                  <a:schemeClr val="accent5"/>
                </a:solidFill>
              </a:endParaRPr>
            </a:p>
          </p:txBody>
        </p:sp>
        <p:sp>
          <p:nvSpPr>
            <p:cNvPr id="275" name="Line 124"/>
            <p:cNvSpPr>
              <a:spLocks noChangeShapeType="1"/>
            </p:cNvSpPr>
            <p:nvPr/>
          </p:nvSpPr>
          <p:spPr bwMode="auto">
            <a:xfrm>
              <a:off x="4708894" y="1502443"/>
              <a:ext cx="2430974" cy="0"/>
            </a:xfrm>
            <a:prstGeom prst="line">
              <a:avLst/>
            </a:prstGeom>
            <a:noFill/>
            <a:ln w="12700">
              <a:solidFill>
                <a:srgbClr val="0033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76" name="Text Box 71"/>
            <p:cNvSpPr txBox="1">
              <a:spLocks noChangeArrowheads="1"/>
            </p:cNvSpPr>
            <p:nvPr/>
          </p:nvSpPr>
          <p:spPr bwMode="auto">
            <a:xfrm>
              <a:off x="5181973" y="1091384"/>
              <a:ext cx="1443182" cy="426113"/>
            </a:xfrm>
            <a:prstGeom prst="rect">
              <a:avLst/>
            </a:prstGeom>
            <a:noFill/>
            <a:ln w="12700" algn="ctr">
              <a:noFill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defPPr>
                <a:defRPr lang="zh-CN"/>
              </a:defPPr>
              <a:lvl1pPr algn="ctr" defTabSz="964565" eaLnBrk="1" fontAlgn="auto" hangingPunct="1">
                <a:spcBef>
                  <a:spcPct val="50000"/>
                </a:spcBef>
                <a:spcAft>
                  <a:spcPts val="0"/>
                </a:spcAft>
                <a:defRPr sz="2110" kern="0">
                  <a:solidFill>
                    <a:schemeClr val="accent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 eaLnBrk="0" hangingPunct="0">
                <a:defRPr sz="3800">
                  <a:solidFill>
                    <a:schemeClr val="tx2"/>
                  </a:solidFill>
                  <a:latin typeface="Verdana" panose="020B0604030504040204" pitchFamily="34" charset="0"/>
                </a:defRPr>
              </a:lvl2pPr>
              <a:lvl3pPr marL="1143000" indent="-228600" eaLnBrk="0" hangingPunct="0">
                <a:defRPr sz="3800">
                  <a:solidFill>
                    <a:schemeClr val="tx2"/>
                  </a:solidFill>
                  <a:latin typeface="Verdana" panose="020B0604030504040204" pitchFamily="34" charset="0"/>
                </a:defRPr>
              </a:lvl3pPr>
              <a:lvl4pPr marL="1600200" indent="-228600" eaLnBrk="0" hangingPunct="0">
                <a:defRPr sz="3800">
                  <a:solidFill>
                    <a:schemeClr val="tx2"/>
                  </a:solidFill>
                  <a:latin typeface="Verdana" panose="020B0604030504040204" pitchFamily="34" charset="0"/>
                </a:defRPr>
              </a:lvl4pPr>
              <a:lvl5pPr marL="2057400" indent="-228600" eaLnBrk="0" hangingPunct="0">
                <a:defRPr sz="3800">
                  <a:solidFill>
                    <a:schemeClr val="tx2"/>
                  </a:solidFill>
                  <a:latin typeface="Verdana" panose="020B060403050404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</a:defRPr>
              </a:lvl9pPr>
            </a:lstStyle>
            <a:p>
              <a:r>
                <a:rPr lang="zh-CN" altLang="en-US" sz="1705" dirty="0"/>
                <a:t>机器周期</a:t>
              </a:r>
              <a:endParaRPr lang="zh-CN" altLang="el-GR" sz="1705" dirty="0"/>
            </a:p>
          </p:txBody>
        </p:sp>
        <p:sp>
          <p:nvSpPr>
            <p:cNvPr id="277" name="Text Box 71"/>
            <p:cNvSpPr txBox="1">
              <a:spLocks noChangeArrowheads="1"/>
            </p:cNvSpPr>
            <p:nvPr/>
          </p:nvSpPr>
          <p:spPr bwMode="auto">
            <a:xfrm>
              <a:off x="7556376" y="1086723"/>
              <a:ext cx="1443182" cy="426113"/>
            </a:xfrm>
            <a:prstGeom prst="rect">
              <a:avLst/>
            </a:prstGeom>
            <a:noFill/>
            <a:ln w="12700" algn="ctr">
              <a:noFill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defPPr>
                <a:defRPr lang="zh-CN"/>
              </a:defPPr>
              <a:lvl1pPr algn="ctr" defTabSz="964565" eaLnBrk="1" fontAlgn="auto" hangingPunct="1">
                <a:spcBef>
                  <a:spcPct val="50000"/>
                </a:spcBef>
                <a:spcAft>
                  <a:spcPts val="0"/>
                </a:spcAft>
                <a:defRPr sz="2110" kern="0"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 eaLnBrk="0" hangingPunct="0">
                <a:defRPr sz="3800">
                  <a:solidFill>
                    <a:schemeClr val="tx2"/>
                  </a:solidFill>
                  <a:latin typeface="Verdana" panose="020B0604030504040204" pitchFamily="34" charset="0"/>
                </a:defRPr>
              </a:lvl2pPr>
              <a:lvl3pPr marL="1143000" indent="-228600" eaLnBrk="0" hangingPunct="0">
                <a:defRPr sz="3800">
                  <a:solidFill>
                    <a:schemeClr val="tx2"/>
                  </a:solidFill>
                  <a:latin typeface="Verdana" panose="020B0604030504040204" pitchFamily="34" charset="0"/>
                </a:defRPr>
              </a:lvl3pPr>
              <a:lvl4pPr marL="1600200" indent="-228600" eaLnBrk="0" hangingPunct="0">
                <a:defRPr sz="3800">
                  <a:solidFill>
                    <a:schemeClr val="tx2"/>
                  </a:solidFill>
                  <a:latin typeface="Verdana" panose="020B0604030504040204" pitchFamily="34" charset="0"/>
                </a:defRPr>
              </a:lvl4pPr>
              <a:lvl5pPr marL="2057400" indent="-228600" eaLnBrk="0" hangingPunct="0">
                <a:defRPr sz="3800">
                  <a:solidFill>
                    <a:schemeClr val="tx2"/>
                  </a:solidFill>
                  <a:latin typeface="Verdana" panose="020B060403050404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</a:defRPr>
              </a:lvl9pPr>
            </a:lstStyle>
            <a:p>
              <a:r>
                <a:rPr lang="zh-CN" altLang="en-US" sz="1705" dirty="0">
                  <a:solidFill>
                    <a:schemeClr val="accent5"/>
                  </a:solidFill>
                </a:rPr>
                <a:t>机器周期</a:t>
              </a:r>
              <a:endParaRPr lang="zh-CN" altLang="el-GR" sz="1705" dirty="0">
                <a:solidFill>
                  <a:schemeClr val="accent5"/>
                </a:solidFill>
              </a:endParaRPr>
            </a:p>
          </p:txBody>
        </p:sp>
        <p:sp>
          <p:nvSpPr>
            <p:cNvPr id="278" name="Line 124"/>
            <p:cNvSpPr>
              <a:spLocks noChangeShapeType="1"/>
            </p:cNvSpPr>
            <p:nvPr/>
          </p:nvSpPr>
          <p:spPr bwMode="auto">
            <a:xfrm>
              <a:off x="7124277" y="1498368"/>
              <a:ext cx="2430974" cy="0"/>
            </a:xfrm>
            <a:prstGeom prst="line">
              <a:avLst/>
            </a:prstGeom>
            <a:noFill/>
            <a:ln w="12700">
              <a:solidFill>
                <a:srgbClr val="0033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79" name="Text Box 71"/>
            <p:cNvSpPr txBox="1">
              <a:spLocks noChangeArrowheads="1"/>
            </p:cNvSpPr>
            <p:nvPr/>
          </p:nvSpPr>
          <p:spPr bwMode="auto">
            <a:xfrm>
              <a:off x="9971759" y="1082648"/>
              <a:ext cx="1443182" cy="426113"/>
            </a:xfrm>
            <a:prstGeom prst="rect">
              <a:avLst/>
            </a:prstGeom>
            <a:noFill/>
            <a:ln w="12700" algn="ctr">
              <a:noFill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defPPr>
                <a:defRPr lang="zh-CN"/>
              </a:defPPr>
              <a:lvl1pPr algn="ctr" defTabSz="964565" eaLnBrk="1" fontAlgn="auto" hangingPunct="1">
                <a:spcBef>
                  <a:spcPct val="50000"/>
                </a:spcBef>
                <a:spcAft>
                  <a:spcPts val="0"/>
                </a:spcAft>
                <a:defRPr sz="2110" kern="0"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 eaLnBrk="0" hangingPunct="0">
                <a:defRPr sz="3800">
                  <a:solidFill>
                    <a:schemeClr val="tx2"/>
                  </a:solidFill>
                  <a:latin typeface="Verdana" panose="020B0604030504040204" pitchFamily="34" charset="0"/>
                </a:defRPr>
              </a:lvl2pPr>
              <a:lvl3pPr marL="1143000" indent="-228600" eaLnBrk="0" hangingPunct="0">
                <a:defRPr sz="3800">
                  <a:solidFill>
                    <a:schemeClr val="tx2"/>
                  </a:solidFill>
                  <a:latin typeface="Verdana" panose="020B0604030504040204" pitchFamily="34" charset="0"/>
                </a:defRPr>
              </a:lvl3pPr>
              <a:lvl4pPr marL="1600200" indent="-228600" eaLnBrk="0" hangingPunct="0">
                <a:defRPr sz="3800">
                  <a:solidFill>
                    <a:schemeClr val="tx2"/>
                  </a:solidFill>
                  <a:latin typeface="Verdana" panose="020B0604030504040204" pitchFamily="34" charset="0"/>
                </a:defRPr>
              </a:lvl4pPr>
              <a:lvl5pPr marL="2057400" indent="-228600" eaLnBrk="0" hangingPunct="0">
                <a:defRPr sz="3800">
                  <a:solidFill>
                    <a:schemeClr val="tx2"/>
                  </a:solidFill>
                  <a:latin typeface="Verdana" panose="020B060403050404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</a:defRPr>
              </a:lvl9pPr>
            </a:lstStyle>
            <a:p>
              <a:r>
                <a:rPr lang="zh-CN" altLang="en-US" sz="1705" dirty="0">
                  <a:solidFill>
                    <a:schemeClr val="accent5"/>
                  </a:solidFill>
                </a:rPr>
                <a:t>机器周期</a:t>
              </a:r>
              <a:endParaRPr lang="zh-CN" altLang="el-GR" sz="1705" dirty="0">
                <a:solidFill>
                  <a:schemeClr val="accent5"/>
                </a:solidFill>
              </a:endParaRPr>
            </a:p>
          </p:txBody>
        </p:sp>
        <p:sp>
          <p:nvSpPr>
            <p:cNvPr id="280" name="Line 124"/>
            <p:cNvSpPr>
              <a:spLocks noChangeShapeType="1"/>
            </p:cNvSpPr>
            <p:nvPr/>
          </p:nvSpPr>
          <p:spPr bwMode="auto">
            <a:xfrm>
              <a:off x="9552883" y="1498368"/>
              <a:ext cx="2430974" cy="0"/>
            </a:xfrm>
            <a:prstGeom prst="line">
              <a:avLst/>
            </a:prstGeom>
            <a:noFill/>
            <a:ln w="12700">
              <a:solidFill>
                <a:srgbClr val="0033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281" name="组合 280"/>
          <p:cNvGrpSpPr/>
          <p:nvPr/>
        </p:nvGrpSpPr>
        <p:grpSpPr>
          <a:xfrm>
            <a:off x="506055" y="2187779"/>
            <a:ext cx="11263001" cy="443816"/>
            <a:chOff x="485510" y="2442244"/>
            <a:chExt cx="11878946" cy="468087"/>
          </a:xfrm>
        </p:grpSpPr>
        <p:grpSp>
          <p:nvGrpSpPr>
            <p:cNvPr id="282" name="组合 281"/>
            <p:cNvGrpSpPr/>
            <p:nvPr/>
          </p:nvGrpSpPr>
          <p:grpSpPr>
            <a:xfrm>
              <a:off x="485510" y="2535881"/>
              <a:ext cx="11878946" cy="374450"/>
              <a:chOff x="685137" y="2626638"/>
              <a:chExt cx="13700485" cy="426113"/>
            </a:xfrm>
          </p:grpSpPr>
          <p:sp>
            <p:nvSpPr>
              <p:cNvPr id="284" name="object 62"/>
              <p:cNvSpPr/>
              <p:nvPr/>
            </p:nvSpPr>
            <p:spPr>
              <a:xfrm>
                <a:off x="11987577" y="2689982"/>
                <a:ext cx="2376688" cy="228239"/>
              </a:xfrm>
              <a:custGeom>
                <a:avLst/>
                <a:gdLst/>
                <a:ahLst/>
                <a:cxnLst/>
                <a:rect l="l" t="t" r="r" b="b"/>
                <a:pathLst>
                  <a:path w="1501139" h="315594">
                    <a:moveTo>
                      <a:pt x="0" y="0"/>
                    </a:moveTo>
                    <a:lnTo>
                      <a:pt x="0" y="315468"/>
                    </a:lnTo>
                    <a:lnTo>
                      <a:pt x="1501139" y="315468"/>
                    </a:lnTo>
                    <a:lnTo>
                      <a:pt x="1501139" y="0"/>
                    </a:lnTo>
                    <a:lnTo>
                      <a:pt x="0" y="0"/>
                    </a:lnTo>
                    <a:close/>
                  </a:path>
                </a:pathLst>
              </a:custGeom>
              <a:pattFill prst="ltUpDiag">
                <a:fgClr>
                  <a:schemeClr val="accent5"/>
                </a:fgClr>
                <a:bgClr>
                  <a:schemeClr val="bg1"/>
                </a:bgClr>
              </a:pattFill>
              <a:ln>
                <a:solidFill>
                  <a:schemeClr val="tx1"/>
                </a:solidFill>
              </a:ln>
            </p:spPr>
            <p:txBody>
              <a:bodyPr wrap="square" lIns="0" tIns="0" rIns="0" bIns="0" rtlCol="0"/>
              <a:lstStyle/>
              <a:p>
                <a:endParaRPr sz="1325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285" name="Text Box 78"/>
              <p:cNvSpPr txBox="1">
                <a:spLocks noChangeArrowheads="1"/>
              </p:cNvSpPr>
              <p:nvPr/>
            </p:nvSpPr>
            <p:spPr bwMode="auto">
              <a:xfrm>
                <a:off x="685137" y="2626638"/>
                <a:ext cx="1140148" cy="426113"/>
              </a:xfrm>
              <a:prstGeom prst="rect">
                <a:avLst/>
              </a:prstGeom>
              <a:noFill/>
              <a:ln w="12700" algn="ctr">
                <a:noFill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>
                <a:spAutoFit/>
              </a:bodyPr>
              <a:lstStyle>
                <a:defPPr>
                  <a:defRPr lang="zh-CN"/>
                </a:defPPr>
                <a:lvl1pPr algn="ctr" defTabSz="964565" eaLnBrk="1" fontAlgn="auto" hangingPunct="1">
                  <a:spcBef>
                    <a:spcPct val="50000"/>
                  </a:spcBef>
                  <a:spcAft>
                    <a:spcPts val="0"/>
                  </a:spcAft>
                  <a:defRPr sz="2110" kern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  <a:lvl2pPr marL="742950" indent="-285750" eaLnBrk="0" hangingPunct="0"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</a:defRPr>
                </a:lvl2pPr>
                <a:lvl3pPr marL="1143000" indent="-228600" eaLnBrk="0" hangingPunct="0"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</a:defRPr>
                </a:lvl3pPr>
                <a:lvl4pPr marL="1600200" indent="-228600" eaLnBrk="0" hangingPunct="0"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</a:defRPr>
                </a:lvl4pPr>
                <a:lvl5pPr marL="2057400" indent="-228600" eaLnBrk="0" hangingPunct="0"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</a:defRPr>
                </a:lvl9pPr>
              </a:lstStyle>
              <a:p>
                <a:r>
                  <a:rPr lang="zh-CN" altLang="en-US" sz="1705" b="1" dirty="0">
                    <a:solidFill>
                      <a:schemeClr val="tx1"/>
                    </a:solidFill>
                  </a:rPr>
                  <a:t>取指</a:t>
                </a:r>
                <a:endParaRPr lang="zh-CN" altLang="el-GR" sz="1705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86" name="Line 85"/>
              <p:cNvSpPr>
                <a:spLocks noChangeShapeType="1"/>
              </p:cNvSpPr>
              <p:nvPr/>
            </p:nvSpPr>
            <p:spPr bwMode="auto">
              <a:xfrm>
                <a:off x="1659892" y="2914025"/>
                <a:ext cx="609420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ctr" defTabSz="914400">
                  <a:defRPr/>
                </a:pPr>
                <a:endParaRPr lang="zh-CN" altLang="en-US" sz="1515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87" name="object 62"/>
              <p:cNvSpPr/>
              <p:nvPr/>
            </p:nvSpPr>
            <p:spPr>
              <a:xfrm>
                <a:off x="2285484" y="2683550"/>
                <a:ext cx="2422554" cy="230557"/>
              </a:xfrm>
              <a:custGeom>
                <a:avLst/>
                <a:gdLst/>
                <a:ahLst/>
                <a:cxnLst/>
                <a:rect l="l" t="t" r="r" b="b"/>
                <a:pathLst>
                  <a:path w="1501139" h="315594">
                    <a:moveTo>
                      <a:pt x="0" y="0"/>
                    </a:moveTo>
                    <a:lnTo>
                      <a:pt x="0" y="315468"/>
                    </a:lnTo>
                    <a:lnTo>
                      <a:pt x="1501139" y="315468"/>
                    </a:lnTo>
                    <a:lnTo>
                      <a:pt x="1501139" y="0"/>
                    </a:lnTo>
                    <a:lnTo>
                      <a:pt x="0" y="0"/>
                    </a:lnTo>
                    <a:close/>
                  </a:path>
                </a:pathLst>
              </a:custGeom>
              <a:pattFill prst="ltUpDiag">
                <a:fgClr>
                  <a:schemeClr val="accent5"/>
                </a:fgClr>
                <a:bgClr>
                  <a:schemeClr val="bg1"/>
                </a:bgClr>
              </a:pattFill>
              <a:ln>
                <a:solidFill>
                  <a:schemeClr val="tx1"/>
                </a:solidFill>
              </a:ln>
            </p:spPr>
            <p:txBody>
              <a:bodyPr wrap="square" lIns="0" tIns="0" rIns="0" bIns="0" rtlCol="0"/>
              <a:lstStyle/>
              <a:p>
                <a:endParaRPr sz="1325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288" name="Line 87"/>
              <p:cNvSpPr>
                <a:spLocks noChangeShapeType="1"/>
              </p:cNvSpPr>
              <p:nvPr/>
            </p:nvSpPr>
            <p:spPr bwMode="auto">
              <a:xfrm flipV="1">
                <a:off x="2289766" y="2686355"/>
                <a:ext cx="0" cy="227669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ctr" defTabSz="914400"/>
                <a:endParaRPr lang="zh-CN" altLang="en-US" sz="1515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89" name="Line 88"/>
              <p:cNvSpPr>
                <a:spLocks noChangeShapeType="1"/>
              </p:cNvSpPr>
              <p:nvPr/>
            </p:nvSpPr>
            <p:spPr bwMode="auto">
              <a:xfrm>
                <a:off x="2295628" y="2686358"/>
                <a:ext cx="238984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ctr" defTabSz="914400"/>
                <a:endParaRPr lang="zh-CN" altLang="en-US" sz="1515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90" name="Line 89"/>
              <p:cNvSpPr>
                <a:spLocks noChangeShapeType="1"/>
              </p:cNvSpPr>
              <p:nvPr/>
            </p:nvSpPr>
            <p:spPr bwMode="auto">
              <a:xfrm>
                <a:off x="4704682" y="2686355"/>
                <a:ext cx="0" cy="227669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ctr" defTabSz="914400">
                  <a:defRPr/>
                </a:pPr>
                <a:endParaRPr lang="zh-CN" altLang="en-US" sz="1515" kern="0">
                  <a:ln>
                    <a:solidFill>
                      <a:sysClr val="windowText" lastClr="000000"/>
                    </a:solidFill>
                  </a:ln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91" name="Line 90"/>
              <p:cNvSpPr>
                <a:spLocks noChangeShapeType="1"/>
              </p:cNvSpPr>
              <p:nvPr/>
            </p:nvSpPr>
            <p:spPr bwMode="auto">
              <a:xfrm>
                <a:off x="4723216" y="2914024"/>
                <a:ext cx="7250717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ctr" defTabSz="914400">
                  <a:defRPr/>
                </a:pPr>
                <a:endParaRPr lang="zh-CN" altLang="en-US" sz="1515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92" name="Line 87"/>
              <p:cNvSpPr>
                <a:spLocks noChangeShapeType="1"/>
              </p:cNvSpPr>
              <p:nvPr/>
            </p:nvSpPr>
            <p:spPr bwMode="auto">
              <a:xfrm flipV="1">
                <a:off x="11986581" y="2689701"/>
                <a:ext cx="0" cy="224324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ctr" defTabSz="914400"/>
                <a:endParaRPr lang="zh-CN" altLang="en-US" sz="1515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93" name="Line 88"/>
              <p:cNvSpPr>
                <a:spLocks noChangeShapeType="1"/>
              </p:cNvSpPr>
              <p:nvPr/>
            </p:nvSpPr>
            <p:spPr bwMode="auto">
              <a:xfrm>
                <a:off x="11998180" y="2689701"/>
                <a:ext cx="238744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ctr" defTabSz="914400"/>
                <a:endParaRPr lang="zh-CN" altLang="en-US" sz="1515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94" name="Line 89"/>
              <p:cNvSpPr>
                <a:spLocks noChangeShapeType="1"/>
              </p:cNvSpPr>
              <p:nvPr/>
            </p:nvSpPr>
            <p:spPr bwMode="auto">
              <a:xfrm>
                <a:off x="14385622" y="2689701"/>
                <a:ext cx="0" cy="227669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ctr" defTabSz="914400">
                  <a:defRPr/>
                </a:pPr>
                <a:endParaRPr lang="zh-CN" altLang="en-US" sz="1515" kern="0">
                  <a:ln>
                    <a:solidFill>
                      <a:sysClr val="windowText" lastClr="000000"/>
                    </a:solidFill>
                  </a:ln>
                  <a:solidFill>
                    <a:sysClr val="windowText" lastClr="000000"/>
                  </a:solidFill>
                </a:endParaRPr>
              </a:p>
            </p:txBody>
          </p:sp>
        </p:grpSp>
        <p:sp>
          <p:nvSpPr>
            <p:cNvPr id="283" name="Text Box 127"/>
            <p:cNvSpPr txBox="1">
              <a:spLocks noChangeArrowheads="1"/>
            </p:cNvSpPr>
            <p:nvPr/>
          </p:nvSpPr>
          <p:spPr bwMode="auto">
            <a:xfrm>
              <a:off x="6237672" y="2442244"/>
              <a:ext cx="1646148" cy="374450"/>
            </a:xfrm>
            <a:prstGeom prst="rect">
              <a:avLst/>
            </a:prstGeom>
            <a:noFill/>
            <a:ln w="12700" algn="ctr">
              <a:noFill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914400" eaLnBrk="1" hangingPunct="1">
                <a:spcBef>
                  <a:spcPct val="50000"/>
                </a:spcBef>
                <a:defRPr/>
              </a:pPr>
              <a:r>
                <a:rPr lang="zh-CN" altLang="en-US" sz="1705" kern="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状态周期电位</a:t>
              </a:r>
              <a:endParaRPr lang="zh-CN" altLang="el-GR" sz="1705" kern="0" baseline="-25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95" name="Text Box 127"/>
          <p:cNvSpPr txBox="1">
            <a:spLocks noChangeArrowheads="1"/>
          </p:cNvSpPr>
          <p:nvPr/>
        </p:nvSpPr>
        <p:spPr bwMode="auto">
          <a:xfrm>
            <a:off x="2048152" y="2479601"/>
            <a:ext cx="1560792" cy="355034"/>
          </a:xfrm>
          <a:prstGeom prst="rect">
            <a:avLst/>
          </a:prstGeom>
          <a:noFill/>
          <a:ln w="12700" algn="ctr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defTabSz="914400" eaLnBrk="1" hangingPunct="1">
              <a:spcBef>
                <a:spcPct val="50000"/>
              </a:spcBef>
              <a:defRPr/>
            </a:pPr>
            <a:r>
              <a:rPr lang="en-US" altLang="zh-CN" sz="1705" kern="0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</a:t>
            </a:r>
            <a:r>
              <a:rPr lang="en-US" altLang="zh-CN" sz="1705" kern="0" baseline="-25000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IF</a:t>
            </a:r>
            <a:endParaRPr lang="zh-CN" altLang="el-GR" sz="1705" kern="0" baseline="-25000" dirty="0">
              <a:solidFill>
                <a:schemeClr val="accent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6" name="Text Box 127"/>
          <p:cNvSpPr txBox="1">
            <a:spLocks noChangeArrowheads="1"/>
          </p:cNvSpPr>
          <p:nvPr/>
        </p:nvSpPr>
        <p:spPr bwMode="auto">
          <a:xfrm>
            <a:off x="4047526" y="2904198"/>
            <a:ext cx="1560792" cy="355034"/>
          </a:xfrm>
          <a:prstGeom prst="rect">
            <a:avLst/>
          </a:prstGeom>
          <a:noFill/>
          <a:ln w="12700" algn="ctr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defTabSz="914400" eaLnBrk="1" hangingPunct="1">
              <a:spcBef>
                <a:spcPct val="50000"/>
              </a:spcBef>
              <a:defRPr/>
            </a:pPr>
            <a:r>
              <a:rPr lang="en-US" altLang="zh-CN" sz="1705" kern="0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</a:t>
            </a:r>
            <a:r>
              <a:rPr lang="en-US" altLang="zh-CN" sz="1705" kern="0" baseline="-25000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ID</a:t>
            </a:r>
            <a:endParaRPr lang="zh-CN" altLang="el-GR" sz="1705" kern="0" baseline="-25000" dirty="0">
              <a:solidFill>
                <a:schemeClr val="accent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7" name="Text Box 127"/>
          <p:cNvSpPr txBox="1">
            <a:spLocks noChangeArrowheads="1"/>
          </p:cNvSpPr>
          <p:nvPr/>
        </p:nvSpPr>
        <p:spPr bwMode="auto">
          <a:xfrm>
            <a:off x="6046901" y="3328795"/>
            <a:ext cx="1560792" cy="355034"/>
          </a:xfrm>
          <a:prstGeom prst="rect">
            <a:avLst/>
          </a:prstGeom>
          <a:noFill/>
          <a:ln w="12700" algn="ctr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defTabSz="914400" eaLnBrk="1" hangingPunct="1">
              <a:spcBef>
                <a:spcPct val="50000"/>
              </a:spcBef>
              <a:defRPr/>
            </a:pPr>
            <a:r>
              <a:rPr lang="en-US" altLang="zh-CN" sz="1705" kern="0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</a:t>
            </a:r>
            <a:r>
              <a:rPr lang="en-US" altLang="zh-CN" sz="1705" kern="0" baseline="-25000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EX</a:t>
            </a:r>
            <a:endParaRPr lang="zh-CN" altLang="el-GR" sz="1705" kern="0" baseline="-25000" dirty="0">
              <a:solidFill>
                <a:schemeClr val="accent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8" name="Text Box 127"/>
          <p:cNvSpPr txBox="1">
            <a:spLocks noChangeArrowheads="1"/>
          </p:cNvSpPr>
          <p:nvPr/>
        </p:nvSpPr>
        <p:spPr bwMode="auto">
          <a:xfrm>
            <a:off x="8046275" y="3753393"/>
            <a:ext cx="1560792" cy="355034"/>
          </a:xfrm>
          <a:prstGeom prst="rect">
            <a:avLst/>
          </a:prstGeom>
          <a:noFill/>
          <a:ln w="12700" algn="ctr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defTabSz="914400" eaLnBrk="1" hangingPunct="1">
              <a:spcBef>
                <a:spcPct val="50000"/>
              </a:spcBef>
              <a:defRPr/>
            </a:pPr>
            <a:r>
              <a:rPr lang="en-US" altLang="zh-CN" sz="1705" kern="0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</a:t>
            </a:r>
            <a:r>
              <a:rPr lang="en-US" altLang="zh-CN" sz="1705" kern="0" baseline="-25000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WB</a:t>
            </a:r>
            <a:endParaRPr lang="zh-CN" altLang="el-GR" sz="1705" kern="0" baseline="-25000" dirty="0">
              <a:solidFill>
                <a:schemeClr val="accent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9" name="Text Box 127"/>
          <p:cNvSpPr txBox="1">
            <a:spLocks noChangeArrowheads="1"/>
          </p:cNvSpPr>
          <p:nvPr/>
        </p:nvSpPr>
        <p:spPr bwMode="auto">
          <a:xfrm>
            <a:off x="10091783" y="2519741"/>
            <a:ext cx="1560792" cy="355034"/>
          </a:xfrm>
          <a:prstGeom prst="rect">
            <a:avLst/>
          </a:prstGeom>
          <a:noFill/>
          <a:ln w="12700" algn="ctr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defTabSz="914400" eaLnBrk="1" hangingPunct="1">
              <a:spcBef>
                <a:spcPct val="50000"/>
              </a:spcBef>
              <a:defRPr/>
            </a:pPr>
            <a:r>
              <a:rPr lang="en-US" altLang="zh-CN" sz="1705" kern="0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</a:t>
            </a:r>
            <a:r>
              <a:rPr lang="en-US" altLang="zh-CN" sz="1705" kern="0" baseline="-25000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IF</a:t>
            </a:r>
            <a:endParaRPr lang="zh-CN" altLang="el-GR" sz="1705" kern="0" baseline="-25000" dirty="0">
              <a:solidFill>
                <a:schemeClr val="accent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0" name="Text Box 127"/>
          <p:cNvSpPr txBox="1">
            <a:spLocks noChangeArrowheads="1"/>
          </p:cNvSpPr>
          <p:nvPr/>
        </p:nvSpPr>
        <p:spPr bwMode="auto">
          <a:xfrm>
            <a:off x="473288" y="5602399"/>
            <a:ext cx="11141101" cy="471668"/>
          </a:xfrm>
          <a:prstGeom prst="rect">
            <a:avLst/>
          </a:prstGeom>
          <a:noFill/>
          <a:ln w="12700" algn="ctr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defTabSz="914400" eaLnBrk="1" hangingPunct="1">
              <a:spcBef>
                <a:spcPct val="50000"/>
              </a:spcBef>
              <a:defRPr/>
            </a:pPr>
            <a:r>
              <a:rPr lang="zh-CN" altLang="en-US" sz="2465" kern="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时钟脉冲</a:t>
            </a:r>
            <a:r>
              <a:rPr lang="en-US" altLang="zh-CN" sz="2465" kern="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</a:t>
            </a:r>
            <a:r>
              <a:rPr lang="zh-CN" altLang="en-US" sz="2465" kern="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机器周期电位，节拍电位信号      硬布线控制器</a:t>
            </a:r>
            <a:r>
              <a:rPr lang="en-US" altLang="zh-CN" sz="2465" kern="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</a:t>
            </a:r>
            <a:r>
              <a:rPr lang="zh-CN" altLang="en-US" sz="2465" kern="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组合逻辑</a:t>
            </a:r>
            <a:endParaRPr lang="en-US" altLang="zh-CN" sz="2465" kern="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01" name="组合 300"/>
          <p:cNvGrpSpPr/>
          <p:nvPr/>
        </p:nvGrpSpPr>
        <p:grpSpPr>
          <a:xfrm>
            <a:off x="1830020" y="855185"/>
            <a:ext cx="7958441" cy="355034"/>
            <a:chOff x="1881879" y="1036773"/>
            <a:chExt cx="8393668" cy="374450"/>
          </a:xfrm>
        </p:grpSpPr>
        <p:sp>
          <p:nvSpPr>
            <p:cNvPr id="302" name="Line 124"/>
            <p:cNvSpPr>
              <a:spLocks noChangeShapeType="1"/>
            </p:cNvSpPr>
            <p:nvPr/>
          </p:nvSpPr>
          <p:spPr bwMode="auto">
            <a:xfrm>
              <a:off x="1881879" y="1232316"/>
              <a:ext cx="3500175" cy="0"/>
            </a:xfrm>
            <a:prstGeom prst="line">
              <a:avLst/>
            </a:prstGeom>
            <a:noFill/>
            <a:ln w="12700">
              <a:solidFill>
                <a:srgbClr val="7030A0"/>
              </a:solidFill>
              <a:round/>
              <a:headEnd type="triangl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03" name="Line 124"/>
            <p:cNvSpPr>
              <a:spLocks noChangeShapeType="1"/>
            </p:cNvSpPr>
            <p:nvPr/>
          </p:nvSpPr>
          <p:spPr bwMode="auto">
            <a:xfrm>
              <a:off x="6775372" y="1232316"/>
              <a:ext cx="3500175" cy="0"/>
            </a:xfrm>
            <a:prstGeom prst="line">
              <a:avLst/>
            </a:prstGeom>
            <a:noFill/>
            <a:ln w="12700">
              <a:solidFill>
                <a:srgbClr val="7030A0"/>
              </a:solidFill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ctr" defTabSz="914400">
                <a:defRPr/>
              </a:pPr>
              <a:endParaRPr lang="zh-CN" altLang="en-US" sz="151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04" name="Text Box 71"/>
            <p:cNvSpPr txBox="1">
              <a:spLocks noChangeArrowheads="1"/>
            </p:cNvSpPr>
            <p:nvPr/>
          </p:nvSpPr>
          <p:spPr bwMode="auto">
            <a:xfrm>
              <a:off x="5432813" y="1036773"/>
              <a:ext cx="1251305" cy="374450"/>
            </a:xfrm>
            <a:prstGeom prst="rect">
              <a:avLst/>
            </a:prstGeom>
            <a:noFill/>
            <a:ln w="12700" algn="ctr">
              <a:noFill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defPPr>
                <a:defRPr lang="zh-CN"/>
              </a:defPPr>
              <a:lvl1pPr algn="ctr" defTabSz="964565" eaLnBrk="1" fontAlgn="auto" hangingPunct="1">
                <a:spcBef>
                  <a:spcPct val="50000"/>
                </a:spcBef>
                <a:spcAft>
                  <a:spcPts val="0"/>
                </a:spcAft>
                <a:defRPr sz="2110" kern="0">
                  <a:solidFill>
                    <a:schemeClr val="accent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 eaLnBrk="0" hangingPunct="0">
                <a:defRPr sz="3800">
                  <a:solidFill>
                    <a:schemeClr val="tx2"/>
                  </a:solidFill>
                  <a:latin typeface="Verdana" panose="020B0604030504040204" pitchFamily="34" charset="0"/>
                </a:defRPr>
              </a:lvl2pPr>
              <a:lvl3pPr marL="1143000" indent="-228600" eaLnBrk="0" hangingPunct="0">
                <a:defRPr sz="3800">
                  <a:solidFill>
                    <a:schemeClr val="tx2"/>
                  </a:solidFill>
                  <a:latin typeface="Verdana" panose="020B0604030504040204" pitchFamily="34" charset="0"/>
                </a:defRPr>
              </a:lvl3pPr>
              <a:lvl4pPr marL="1600200" indent="-228600" eaLnBrk="0" hangingPunct="0">
                <a:defRPr sz="3800">
                  <a:solidFill>
                    <a:schemeClr val="tx2"/>
                  </a:solidFill>
                  <a:latin typeface="Verdana" panose="020B0604030504040204" pitchFamily="34" charset="0"/>
                </a:defRPr>
              </a:lvl4pPr>
              <a:lvl5pPr marL="2057400" indent="-228600" eaLnBrk="0" hangingPunct="0">
                <a:defRPr sz="3800">
                  <a:solidFill>
                    <a:schemeClr val="tx2"/>
                  </a:solidFill>
                  <a:latin typeface="Verdana" panose="020B060403050404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</a:defRPr>
              </a:lvl9pPr>
            </a:lstStyle>
            <a:p>
              <a:r>
                <a:rPr lang="zh-CN" altLang="en-US" sz="1705" dirty="0">
                  <a:solidFill>
                    <a:srgbClr val="7030A0"/>
                  </a:solidFill>
                </a:rPr>
                <a:t>指令周期</a:t>
              </a:r>
              <a:endParaRPr lang="zh-CN" altLang="el-GR" sz="1705" dirty="0">
                <a:solidFill>
                  <a:srgbClr val="7030A0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ntr" presetSubtype="16" repeatCount="3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repeatCount="3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repeatCount="3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repeatCount="3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repeatCount="3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5" grpId="0"/>
      <p:bldP spid="296" grpId="0"/>
      <p:bldP spid="297" grpId="0"/>
      <p:bldP spid="298" grpId="0"/>
      <p:bldP spid="299" grpId="0"/>
      <p:bldP spid="300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TextBox 24"/>
          <p:cNvSpPr txBox="1"/>
          <p:nvPr/>
        </p:nvSpPr>
        <p:spPr>
          <a:xfrm>
            <a:off x="560212" y="1114071"/>
            <a:ext cx="9105897" cy="12346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07060" lvl="1" indent="0">
              <a:lnSpc>
                <a:spcPct val="150000"/>
              </a:lnSpc>
              <a:spcBef>
                <a:spcPts val="570"/>
              </a:spcBef>
              <a:spcAft>
                <a:spcPts val="570"/>
              </a:spcAft>
              <a:buClr>
                <a:srgbClr val="FFC000"/>
              </a:buClr>
              <a:buFont typeface="Wingdings" panose="05000000000000000000" pitchFamily="2" charset="2"/>
              <a:buNone/>
            </a:pPr>
            <a:r>
              <a:rPr lang="en-US" altLang="zh-CN" sz="2275" b="1" dirty="0">
                <a:latin typeface="微软雅黑" panose="020B0503020204020204" pitchFamily="34" charset="-122"/>
                <a:ea typeface="微软雅黑" panose="020B0503020204020204" pitchFamily="34" charset="-122"/>
                <a:cs typeface="Segoe UI Black" panose="020B0A02040204020203" pitchFamily="34" charset="0"/>
                <a:sym typeface="Arial" panose="020B0604020202020204" pitchFamily="34" charset="0"/>
              </a:rPr>
              <a:t>1</a:t>
            </a:r>
            <a:r>
              <a:rPr lang="zh-CN" altLang="en-US" sz="2275" b="1" dirty="0">
                <a:latin typeface="微软雅黑" panose="020B0503020204020204" pitchFamily="34" charset="-122"/>
                <a:ea typeface="微软雅黑" panose="020B0503020204020204" pitchFamily="34" charset="-122"/>
                <a:cs typeface="Segoe UI Black" panose="020B0A02040204020203" pitchFamily="34" charset="0"/>
                <a:sym typeface="Arial" panose="020B0604020202020204" pitchFamily="34" charset="0"/>
              </a:rPr>
              <a:t>、</a:t>
            </a:r>
            <a:r>
              <a:rPr lang="zh-CN" altLang="en-US" sz="2275" b="1" dirty="0">
                <a:latin typeface="微软雅黑" panose="020B0503020204020204" pitchFamily="34" charset="-122"/>
                <a:ea typeface="微软雅黑" panose="020B0503020204020204" pitchFamily="34" charset="-122"/>
                <a:cs typeface="Segoe UI Black" panose="020B0A02040204020203" pitchFamily="34" charset="0"/>
                <a:sym typeface="+mn-ea"/>
              </a:rPr>
              <a:t>什么是堆栈</a:t>
            </a:r>
            <a:r>
              <a:rPr lang="zh-CN" altLang="en-US" sz="2275" b="1" dirty="0">
                <a:latin typeface="微软雅黑" panose="020B0503020204020204" pitchFamily="34" charset="-122"/>
                <a:ea typeface="微软雅黑" panose="020B0503020204020204" pitchFamily="34" charset="-122"/>
                <a:cs typeface="Segoe UI Black" panose="020B0A02040204020203" pitchFamily="34" charset="0"/>
                <a:sym typeface="Arial" panose="020B0604020202020204" pitchFamily="34" charset="0"/>
              </a:rPr>
              <a:t>，使用堆栈的规则是什么？</a:t>
            </a:r>
            <a:endParaRPr lang="en-US" altLang="zh-CN" sz="2275" b="1" dirty="0">
              <a:latin typeface="微软雅黑" panose="020B0503020204020204" pitchFamily="34" charset="-122"/>
              <a:ea typeface="微软雅黑" panose="020B0503020204020204" pitchFamily="34" charset="-122"/>
              <a:cs typeface="Segoe UI Black" panose="020B0A02040204020203" pitchFamily="34" charset="0"/>
              <a:sym typeface="Arial" panose="020B0604020202020204" pitchFamily="34" charset="0"/>
            </a:endParaRPr>
          </a:p>
          <a:p>
            <a:pPr marL="1064260" lvl="2" indent="0">
              <a:lnSpc>
                <a:spcPct val="150000"/>
              </a:lnSpc>
              <a:spcBef>
                <a:spcPts val="570"/>
              </a:spcBef>
              <a:spcAft>
                <a:spcPts val="570"/>
              </a:spcAft>
              <a:buClr>
                <a:srgbClr val="FFC000"/>
              </a:buClr>
              <a:buFont typeface="Wingdings" panose="05000000000000000000" pitchFamily="2" charset="2"/>
              <a:buNone/>
            </a:pPr>
            <a:endParaRPr lang="en-US" altLang="zh-CN" sz="2275" b="1" dirty="0">
              <a:latin typeface="微软雅黑" panose="020B0503020204020204" pitchFamily="34" charset="-122"/>
              <a:ea typeface="微软雅黑" panose="020B0503020204020204" pitchFamily="34" charset="-122"/>
              <a:cs typeface="Segoe UI Black" panose="020B0A02040204020203" pitchFamily="34" charset="0"/>
              <a:sym typeface="Arial" panose="020B0604020202020204" pitchFamily="34" charset="0"/>
            </a:endParaRPr>
          </a:p>
        </p:txBody>
      </p:sp>
      <p:sp>
        <p:nvSpPr>
          <p:cNvPr id="3" name="标题 3"/>
          <p:cNvSpPr>
            <a:spLocks noGrp="1"/>
          </p:cNvSpPr>
          <p:nvPr/>
        </p:nvSpPr>
        <p:spPr>
          <a:xfrm>
            <a:off x="560212" y="218244"/>
            <a:ext cx="10515600" cy="617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zh-CN" dirty="0">
                <a:solidFill>
                  <a:schemeClr val="tx1"/>
                </a:solidFill>
              </a:rPr>
              <a:t>提问</a:t>
            </a:r>
            <a:r>
              <a:rPr lang="en-US" altLang="zh-CN" dirty="0">
                <a:solidFill>
                  <a:schemeClr val="tx1"/>
                </a:solidFill>
              </a:rPr>
              <a:t>-19 (5-26)</a:t>
            </a:r>
            <a:r>
              <a:rPr lang="en-US" altLang="zh-CN" dirty="0">
                <a:solidFill>
                  <a:srgbClr val="FF0000"/>
                </a:solidFill>
              </a:rPr>
              <a:t>   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custDataLst>
      <p:tags r:id="rId1"/>
    </p:custDataLst>
  </p:cSld>
  <p:clrMapOvr>
    <a:masterClrMapping/>
  </p:clrMapOvr>
  <p:transition spd="slow" advClick="0" advTm="306670"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TextBox 24"/>
          <p:cNvSpPr txBox="1"/>
          <p:nvPr/>
        </p:nvSpPr>
        <p:spPr>
          <a:xfrm>
            <a:off x="560212" y="1114071"/>
            <a:ext cx="11112979" cy="36430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07060" lvl="1" indent="0">
              <a:lnSpc>
                <a:spcPct val="150000"/>
              </a:lnSpc>
              <a:spcBef>
                <a:spcPts val="570"/>
              </a:spcBef>
              <a:spcAft>
                <a:spcPts val="570"/>
              </a:spcAft>
              <a:buClr>
                <a:srgbClr val="FFC000"/>
              </a:buClr>
              <a:buFont typeface="Wingdings" panose="05000000000000000000" pitchFamily="2" charset="2"/>
              <a:buNone/>
            </a:pPr>
            <a:r>
              <a:rPr lang="en-US" altLang="zh-CN" sz="2275" b="1" dirty="0">
                <a:latin typeface="微软雅黑" panose="020B0503020204020204" pitchFamily="34" charset="-122"/>
                <a:ea typeface="微软雅黑" panose="020B0503020204020204" pitchFamily="34" charset="-122"/>
                <a:cs typeface="Segoe UI Black" panose="020B0A02040204020203" pitchFamily="34" charset="0"/>
                <a:sym typeface="Arial" panose="020B0604020202020204" pitchFamily="34" charset="0"/>
              </a:rPr>
              <a:t>1</a:t>
            </a:r>
            <a:r>
              <a:rPr lang="zh-CN" altLang="en-US" sz="2275" b="1" dirty="0">
                <a:latin typeface="微软雅黑" panose="020B0503020204020204" pitchFamily="34" charset="-122"/>
                <a:ea typeface="微软雅黑" panose="020B0503020204020204" pitchFamily="34" charset="-122"/>
                <a:cs typeface="Segoe UI Black" panose="020B0A02040204020203" pitchFamily="34" charset="0"/>
                <a:sym typeface="Arial" panose="020B0604020202020204" pitchFamily="34" charset="0"/>
              </a:rPr>
              <a:t>、</a:t>
            </a:r>
            <a:r>
              <a:rPr lang="zh-CN" altLang="en-US" sz="2275" b="1" dirty="0">
                <a:latin typeface="微软雅黑" panose="020B0503020204020204" pitchFamily="34" charset="-122"/>
                <a:ea typeface="微软雅黑" panose="020B0503020204020204" pitchFamily="34" charset="-122"/>
                <a:cs typeface="Segoe UI Black" panose="020B0A02040204020203" pitchFamily="34" charset="0"/>
                <a:sym typeface="+mn-ea"/>
              </a:rPr>
              <a:t>什么是堆栈</a:t>
            </a:r>
            <a:r>
              <a:rPr lang="zh-CN" altLang="en-US" sz="2275" b="1" dirty="0">
                <a:latin typeface="微软雅黑" panose="020B0503020204020204" pitchFamily="34" charset="-122"/>
                <a:ea typeface="微软雅黑" panose="020B0503020204020204" pitchFamily="34" charset="-122"/>
                <a:cs typeface="Segoe UI Black" panose="020B0A02040204020203" pitchFamily="34" charset="0"/>
                <a:sym typeface="Arial" panose="020B0604020202020204" pitchFamily="34" charset="0"/>
              </a:rPr>
              <a:t>，使用堆栈的规则是什么？</a:t>
            </a:r>
            <a:endParaRPr lang="en-US" altLang="zh-CN" sz="2275" b="1" dirty="0">
              <a:latin typeface="微软雅黑" panose="020B0503020204020204" pitchFamily="34" charset="-122"/>
              <a:ea typeface="微软雅黑" panose="020B0503020204020204" pitchFamily="34" charset="-122"/>
              <a:cs typeface="Segoe UI Black" panose="020B0A02040204020203" pitchFamily="34" charset="0"/>
              <a:sym typeface="Arial" panose="020B0604020202020204" pitchFamily="34" charset="0"/>
            </a:endParaRPr>
          </a:p>
          <a:p>
            <a:pPr marL="607060" lvl="1" indent="0">
              <a:lnSpc>
                <a:spcPct val="150000"/>
              </a:lnSpc>
              <a:spcBef>
                <a:spcPts val="570"/>
              </a:spcBef>
              <a:spcAft>
                <a:spcPts val="570"/>
              </a:spcAft>
              <a:buClr>
                <a:srgbClr val="FFC000"/>
              </a:buClr>
              <a:buFont typeface="Wingdings" panose="05000000000000000000" pitchFamily="2" charset="2"/>
              <a:buNone/>
            </a:pPr>
            <a:r>
              <a:rPr lang="en-US" altLang="zh-CN" sz="2275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Black" panose="020B0A02040204020203" pitchFamily="34" charset="0"/>
                <a:sym typeface="Arial" panose="020B0604020202020204" pitchFamily="34" charset="0"/>
              </a:rPr>
              <a:t>stack:</a:t>
            </a:r>
            <a:r>
              <a:rPr lang="zh-CN" altLang="en-US" sz="2275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Black" panose="020B0A02040204020203" pitchFamily="34" charset="0"/>
                <a:sym typeface="Arial" panose="020B0604020202020204" pitchFamily="34" charset="0"/>
              </a:rPr>
              <a:t> 一种数据结构。只能在一端</a:t>
            </a:r>
            <a:r>
              <a:rPr lang="en-US" altLang="zh-CN" sz="2275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Black" panose="020B0A02040204020203" pitchFamily="34" charset="0"/>
                <a:sym typeface="Arial" panose="020B0604020202020204" pitchFamily="34" charset="0"/>
              </a:rPr>
              <a:t>【</a:t>
            </a:r>
            <a:r>
              <a:rPr lang="zh-CN" altLang="en-US" sz="2275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Black" panose="020B0A02040204020203" pitchFamily="34" charset="0"/>
                <a:sym typeface="Arial" panose="020B0604020202020204" pitchFamily="34" charset="0"/>
              </a:rPr>
              <a:t>称为栈顶</a:t>
            </a:r>
            <a:r>
              <a:rPr lang="en-US" altLang="zh-CN" sz="2275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Black" panose="020B0A02040204020203" pitchFamily="34" charset="0"/>
                <a:sym typeface="Arial" panose="020B0604020202020204" pitchFamily="34" charset="0"/>
              </a:rPr>
              <a:t>(top)】</a:t>
            </a:r>
            <a:r>
              <a:rPr lang="zh-CN" altLang="en-US" sz="2275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Black" panose="020B0A02040204020203" pitchFamily="34" charset="0"/>
                <a:sym typeface="Arial" panose="020B0604020202020204" pitchFamily="34" charset="0"/>
              </a:rPr>
              <a:t>对数据项进行插入和删除。在单片机应用中，堆栈是个特殊的存储区，主要用于暂存数据和地址，通常用来</a:t>
            </a:r>
            <a:r>
              <a:rPr lang="zh-CN" altLang="en-US" sz="2275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Black" panose="020B0A02040204020203" pitchFamily="34" charset="0"/>
                <a:sym typeface="Arial" panose="020B0604020202020204" pitchFamily="34" charset="0"/>
              </a:rPr>
              <a:t>保护断点和现场</a:t>
            </a:r>
            <a:r>
              <a:rPr lang="zh-CN" altLang="en-US" sz="2275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Black" panose="020B0A02040204020203" pitchFamily="34" charset="0"/>
                <a:sym typeface="Arial" panose="020B0604020202020204" pitchFamily="34" charset="0"/>
              </a:rPr>
              <a:t>。</a:t>
            </a:r>
            <a:r>
              <a:rPr lang="en-US" altLang="zh-CN" sz="2275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Black" panose="020B0A02040204020203" pitchFamily="34" charset="0"/>
                <a:sym typeface="Arial" panose="020B0604020202020204" pitchFamily="34" charset="0"/>
              </a:rPr>
              <a:t>       </a:t>
            </a:r>
            <a:endParaRPr lang="en-US" altLang="zh-CN" sz="2275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 Black" panose="020B0A02040204020203" pitchFamily="34" charset="0"/>
              <a:sym typeface="Arial" panose="020B0604020202020204" pitchFamily="34" charset="0"/>
            </a:endParaRPr>
          </a:p>
          <a:p>
            <a:pPr marL="607060" lvl="1" indent="0">
              <a:lnSpc>
                <a:spcPct val="150000"/>
              </a:lnSpc>
              <a:spcBef>
                <a:spcPts val="570"/>
              </a:spcBef>
              <a:spcAft>
                <a:spcPts val="570"/>
              </a:spcAft>
              <a:buClr>
                <a:srgbClr val="FFC000"/>
              </a:buClr>
              <a:buFont typeface="Wingdings" panose="05000000000000000000" pitchFamily="2" charset="2"/>
              <a:buNone/>
            </a:pPr>
            <a:r>
              <a:rPr lang="zh-CN" altLang="en-US" sz="2275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Black" panose="020B0A02040204020203" pitchFamily="34" charset="0"/>
                <a:sym typeface="Arial" panose="020B0604020202020204" pitchFamily="34" charset="0"/>
              </a:rPr>
              <a:t>规则：</a:t>
            </a:r>
            <a:r>
              <a:rPr lang="en-US" altLang="zh-CN" sz="2275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Black" panose="020B0A02040204020203" pitchFamily="34" charset="0"/>
                <a:sym typeface="Arial" panose="020B0604020202020204" pitchFamily="34" charset="0"/>
              </a:rPr>
              <a:t>FILO</a:t>
            </a:r>
            <a:endParaRPr lang="en-US" altLang="zh-CN" sz="2275" b="1" dirty="0">
              <a:latin typeface="微软雅黑" panose="020B0503020204020204" pitchFamily="34" charset="-122"/>
              <a:ea typeface="微软雅黑" panose="020B0503020204020204" pitchFamily="34" charset="-122"/>
              <a:cs typeface="Segoe UI Black" panose="020B0A02040204020203" pitchFamily="34" charset="0"/>
              <a:sym typeface="Arial" panose="020B0604020202020204" pitchFamily="34" charset="0"/>
            </a:endParaRPr>
          </a:p>
          <a:p>
            <a:pPr marL="1064260" lvl="2" indent="0">
              <a:lnSpc>
                <a:spcPct val="150000"/>
              </a:lnSpc>
              <a:spcBef>
                <a:spcPts val="570"/>
              </a:spcBef>
              <a:spcAft>
                <a:spcPts val="570"/>
              </a:spcAft>
              <a:buClr>
                <a:srgbClr val="FFC000"/>
              </a:buClr>
              <a:buFont typeface="Wingdings" panose="05000000000000000000" pitchFamily="2" charset="2"/>
              <a:buNone/>
            </a:pPr>
            <a:endParaRPr lang="en-US" altLang="zh-CN" sz="2275" b="1" dirty="0">
              <a:latin typeface="微软雅黑" panose="020B0503020204020204" pitchFamily="34" charset="-122"/>
              <a:ea typeface="微软雅黑" panose="020B0503020204020204" pitchFamily="34" charset="-122"/>
              <a:cs typeface="Segoe UI Black" panose="020B0A02040204020203" pitchFamily="34" charset="0"/>
              <a:sym typeface="Arial" panose="020B0604020202020204" pitchFamily="34" charset="0"/>
            </a:endParaRPr>
          </a:p>
        </p:txBody>
      </p:sp>
      <p:sp>
        <p:nvSpPr>
          <p:cNvPr id="3" name="标题 3"/>
          <p:cNvSpPr>
            <a:spLocks noGrp="1"/>
          </p:cNvSpPr>
          <p:nvPr/>
        </p:nvSpPr>
        <p:spPr>
          <a:xfrm>
            <a:off x="560212" y="218244"/>
            <a:ext cx="10515600" cy="617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zh-CN" dirty="0">
                <a:solidFill>
                  <a:schemeClr val="tx1"/>
                </a:solidFill>
              </a:rPr>
              <a:t>提问</a:t>
            </a:r>
            <a:r>
              <a:rPr lang="en-US" altLang="zh-CN" dirty="0">
                <a:solidFill>
                  <a:schemeClr val="tx1"/>
                </a:solidFill>
              </a:rPr>
              <a:t>-19 (5-26)</a:t>
            </a:r>
            <a:r>
              <a:rPr lang="en-US" altLang="zh-CN" dirty="0">
                <a:solidFill>
                  <a:srgbClr val="FF0000"/>
                </a:solidFill>
              </a:rPr>
              <a:t>   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0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在计算机领域，堆栈是一个不容忽视的概念，</a:t>
            </a:r>
            <a:r>
              <a:rPr kumimoji="0" lang="zh-CN" altLang="zh-CN" sz="1000" b="0" i="0" u="none" strike="noStrike" cap="none" normalizeH="0" baseline="0">
                <a:ln>
                  <a:noFill/>
                </a:ln>
                <a:solidFill>
                  <a:srgbClr val="136EC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1"/>
              </a:rPr>
              <a:t>堆</a:t>
            </a:r>
            <a:r>
              <a:rPr kumimoji="0" lang="zh-CN" altLang="zh-CN" sz="1000" b="0" i="0" u="none" strike="noStrike" cap="none" normalizeH="0" baseline="0">
                <a:ln>
                  <a:noFill/>
                </a:ln>
                <a:solidFill>
                  <a:srgbClr val="136EC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栈</a:t>
            </a:r>
            <a:r>
              <a:rPr kumimoji="0" lang="zh-CN" altLang="zh-CN" sz="10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是一种数据结构。堆栈都是一种数据项按序排列的数据结构，只能在一端(称为栈顶(top))对数据项进行插入和删除。在单片机应用中，堆栈是个特殊的存储区，主要功能是暂时存放数据和地址，通常用来保护断点和现场。</a:t>
            </a:r>
            <a:endParaRPr kumimoji="0" lang="zh-CN" altLang="zh-CN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b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kumimoji="0" lang="zh-CN" altLang="zh-CN" sz="900" b="0" i="0" u="none" strike="noStrike" cap="none" normalizeH="0" baseline="0">
              <a:ln>
                <a:noFill/>
              </a:ln>
              <a:solidFill>
                <a:srgbClr val="333333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custDataLst>
      <p:tags r:id="rId3"/>
    </p:custDataLst>
  </p:cSld>
  <p:clrMapOvr>
    <a:masterClrMapping/>
  </p:clrMapOvr>
  <p:transition spd="slow" advClick="0" advTm="306670"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dirty="0"/>
              <a:t>关于实验</a:t>
            </a:r>
            <a:endParaRPr lang="zh-CN" altLang="zh-CN" dirty="0"/>
          </a:p>
        </p:txBody>
      </p:sp>
      <p:sp>
        <p:nvSpPr>
          <p:cNvPr id="135171" name="内容占位符 2"/>
          <p:cNvSpPr>
            <a:spLocks noGrp="1"/>
          </p:cNvSpPr>
          <p:nvPr/>
        </p:nvSpPr>
        <p:spPr>
          <a:xfrm>
            <a:off x="363362" y="1220894"/>
            <a:ext cx="10515599" cy="56370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just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rgbClr val="FFC000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812800" indent="-355600" algn="just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FFC000"/>
              </a:buClr>
              <a:buFont typeface="Wingdings" panose="05000000000000000000" pitchFamily="2" charset="2"/>
              <a:buChar char="p"/>
              <a:defRPr sz="2000" kern="12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FFC000"/>
              </a:buClr>
              <a:buFont typeface="Wingdings" panose="05000000000000000000" pitchFamily="2" charset="2"/>
              <a:buChar char="u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50000"/>
              </a:lnSpc>
              <a:spcAft>
                <a:spcPct val="30000"/>
              </a:spcAft>
            </a:pPr>
            <a:r>
              <a:rPr lang="en-US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 </a:t>
            </a:r>
            <a:endParaRPr lang="en-US" altLang="zh-CN" dirty="0">
              <a:sym typeface="Symbol" panose="05050102010706020507" pitchFamily="18" charset="2"/>
            </a:endParaRPr>
          </a:p>
          <a:p>
            <a:pPr>
              <a:spcBef>
                <a:spcPct val="30000"/>
              </a:spcBef>
              <a:spcAft>
                <a:spcPct val="30000"/>
              </a:spcAft>
            </a:pPr>
            <a:endParaRPr lang="zh-CN" altLang="en-US" sz="2600" dirty="0">
              <a:solidFill>
                <a:srgbClr val="000000"/>
              </a:solidFill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494790" y="1059180"/>
            <a:ext cx="9202420" cy="524573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dirty="0"/>
              <a:t>提问</a:t>
            </a:r>
            <a:r>
              <a:rPr lang="en-US" altLang="zh-CN" dirty="0"/>
              <a:t>-3</a:t>
            </a:r>
            <a:endParaRPr lang="en-US" altLang="zh-CN" dirty="0"/>
          </a:p>
        </p:txBody>
      </p:sp>
      <p:sp>
        <p:nvSpPr>
          <p:cNvPr id="135171" name="内容占位符 2"/>
          <p:cNvSpPr>
            <a:spLocks noGrp="1"/>
          </p:cNvSpPr>
          <p:nvPr/>
        </p:nvSpPr>
        <p:spPr>
          <a:xfrm>
            <a:off x="363362" y="1220894"/>
            <a:ext cx="10515599" cy="56370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just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rgbClr val="FFC000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812800" indent="-355600" algn="just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FFC000"/>
              </a:buClr>
              <a:buFont typeface="Wingdings" panose="05000000000000000000" pitchFamily="2" charset="2"/>
              <a:buChar char="p"/>
              <a:defRPr sz="2000" kern="12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FFC000"/>
              </a:buClr>
              <a:buFont typeface="Wingdings" panose="05000000000000000000" pitchFamily="2" charset="2"/>
              <a:buChar char="u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lnSpc>
                <a:spcPct val="150000"/>
              </a:lnSpc>
              <a:spcAft>
                <a:spcPct val="30000"/>
              </a:spcAft>
              <a:buNone/>
            </a:pPr>
            <a:r>
              <a:rPr lang="en-US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 </a:t>
            </a:r>
            <a:endParaRPr lang="en-US" altLang="zh-CN" dirty="0">
              <a:sym typeface="Symbol" panose="05050102010706020507" pitchFamily="18" charset="2"/>
            </a:endParaRPr>
          </a:p>
          <a:p>
            <a:pPr>
              <a:spcBef>
                <a:spcPct val="30000"/>
              </a:spcBef>
              <a:spcAft>
                <a:spcPct val="30000"/>
              </a:spcAft>
            </a:pPr>
            <a:endParaRPr lang="zh-CN" altLang="en-US" sz="2600" dirty="0">
              <a:solidFill>
                <a:srgbClr val="000000"/>
              </a:solidFill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endParaRPr lang="zh-CN" altLang="en-US" dirty="0"/>
          </a:p>
        </p:txBody>
      </p:sp>
      <p:sp>
        <p:nvSpPr>
          <p:cNvPr id="10" name="TextBox 9"/>
          <p:cNvSpPr txBox="1"/>
          <p:nvPr>
            <p:custDataLst>
              <p:tags r:id="rId1"/>
            </p:custDataLst>
          </p:nvPr>
        </p:nvSpPr>
        <p:spPr>
          <a:xfrm>
            <a:off x="1219200" y="1445578"/>
            <a:ext cx="9955619" cy="521970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</a14:hiddenLine>
            </a:ext>
          </a:extLst>
        </p:spPr>
        <p:txBody>
          <a:bodyPr vert="horz" wrap="square" rtlCol="0" anchor="ctr">
            <a:spAutoFit/>
          </a:bodyPr>
          <a:lstStyle/>
          <a:p>
            <a:r>
              <a:rPr lang="en-US" altLang="zh-CN" sz="26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5- </a:t>
            </a:r>
            <a:r>
              <a:rPr lang="zh-CN" altLang="en-US" sz="26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设计算机字长 </a:t>
            </a:r>
            <a:r>
              <a:rPr lang="en-US" altLang="zh-CN" sz="26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8</a:t>
            </a:r>
            <a:r>
              <a:rPr lang="zh-CN" altLang="en-US" sz="26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位，设</a:t>
            </a:r>
            <a:r>
              <a:rPr lang="en-US" altLang="zh-CN" sz="26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x = -5, </a:t>
            </a:r>
            <a:r>
              <a:rPr lang="en-US" altLang="zh-CN" sz="2800" b="1" dirty="0"/>
              <a:t>[x]</a:t>
            </a:r>
            <a:r>
              <a:rPr lang="zh-CN" altLang="en-US" sz="26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补 为  </a:t>
            </a:r>
            <a:r>
              <a:rPr lang="en-US" altLang="zh-CN" sz="26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(     ) (</a:t>
            </a:r>
            <a:r>
              <a:rPr lang="zh-CN" altLang="en-US" sz="26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单选</a:t>
            </a:r>
            <a:r>
              <a:rPr lang="en-US" altLang="zh-CN" sz="26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)</a:t>
            </a:r>
            <a:endParaRPr lang="zh-CN" altLang="en-US" sz="26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1" name="TextBox 10"/>
          <p:cNvSpPr txBox="1"/>
          <p:nvPr>
            <p:custDataLst>
              <p:tags r:id="rId2"/>
            </p:custDataLst>
          </p:nvPr>
        </p:nvSpPr>
        <p:spPr>
          <a:xfrm>
            <a:off x="2438400" y="2863691"/>
            <a:ext cx="921068" cy="487680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</a14:hiddenLine>
            </a:ext>
          </a:extLst>
        </p:spPr>
        <p:txBody>
          <a:bodyPr vert="horz" wrap="square" rtlCol="0" anchor="ctr">
            <a:spAutoFit/>
          </a:bodyPr>
          <a:lstStyle/>
          <a:p>
            <a:r>
              <a:rPr lang="en-US" altLang="zh-CN" sz="26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FBH</a:t>
            </a:r>
            <a:endParaRPr lang="zh-CN" altLang="en-US" sz="260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2" name="椭圆 11"/>
          <p:cNvSpPr>
            <a:spLocks noChangeAspect="1"/>
          </p:cNvSpPr>
          <p:nvPr>
            <p:custDataLst>
              <p:tags r:id="rId3"/>
            </p:custDataLst>
          </p:nvPr>
        </p:nvSpPr>
        <p:spPr>
          <a:xfrm>
            <a:off x="1571625" y="2850356"/>
            <a:ext cx="514350" cy="514350"/>
          </a:xfrm>
          <a:prstGeom prst="ellipse">
            <a:avLst/>
          </a:prstGeom>
          <a:solidFill>
            <a:schemeClr val="bg2">
              <a:lumMod val="50000"/>
            </a:schemeClr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A</a:t>
            </a:r>
            <a:endParaRPr lang="zh-CN" altLang="en-US" sz="16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3" name="TextBox 12"/>
          <p:cNvSpPr txBox="1"/>
          <p:nvPr>
            <p:custDataLst>
              <p:tags r:id="rId4"/>
            </p:custDataLst>
          </p:nvPr>
        </p:nvSpPr>
        <p:spPr>
          <a:xfrm>
            <a:off x="2438400" y="3720941"/>
            <a:ext cx="963930" cy="487680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</a14:hiddenLine>
            </a:ext>
          </a:extLst>
        </p:spPr>
        <p:txBody>
          <a:bodyPr vert="horz" wrap="square" rtlCol="0" anchor="ctr">
            <a:spAutoFit/>
          </a:bodyPr>
          <a:lstStyle/>
          <a:p>
            <a:r>
              <a:rPr lang="en-US" altLang="zh-CN" sz="26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FDH</a:t>
            </a:r>
            <a:endParaRPr lang="zh-CN" altLang="en-US" sz="260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4" name="椭圆 13"/>
          <p:cNvSpPr>
            <a:spLocks noChangeAspect="1"/>
          </p:cNvSpPr>
          <p:nvPr>
            <p:custDataLst>
              <p:tags r:id="rId5"/>
            </p:custDataLst>
          </p:nvPr>
        </p:nvSpPr>
        <p:spPr>
          <a:xfrm>
            <a:off x="1571625" y="370760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B</a:t>
            </a:r>
            <a:endParaRPr lang="zh-CN" altLang="en-US" sz="16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5" name="TextBox 14"/>
          <p:cNvSpPr txBox="1"/>
          <p:nvPr>
            <p:custDataLst>
              <p:tags r:id="rId6"/>
            </p:custDataLst>
          </p:nvPr>
        </p:nvSpPr>
        <p:spPr>
          <a:xfrm>
            <a:off x="2438400" y="4578191"/>
            <a:ext cx="921639" cy="487680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</a14:hiddenLine>
            </a:ext>
          </a:extLst>
        </p:spPr>
        <p:txBody>
          <a:bodyPr vert="horz" wrap="square" rtlCol="0" anchor="ctr">
            <a:spAutoFit/>
          </a:bodyPr>
          <a:lstStyle/>
          <a:p>
            <a:r>
              <a:rPr lang="en-US" altLang="zh-CN" sz="26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FAH</a:t>
            </a:r>
            <a:endParaRPr lang="zh-CN" altLang="en-US" sz="260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6" name="椭圆 15"/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1571625" y="456485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C</a:t>
            </a:r>
            <a:endParaRPr lang="zh-CN" altLang="en-US" sz="16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7" name="TextBox 16"/>
          <p:cNvSpPr txBox="1"/>
          <p:nvPr>
            <p:custDataLst>
              <p:tags r:id="rId8"/>
            </p:custDataLst>
          </p:nvPr>
        </p:nvSpPr>
        <p:spPr>
          <a:xfrm>
            <a:off x="2438400" y="5435441"/>
            <a:ext cx="924243" cy="487680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</a14:hiddenLine>
            </a:ext>
          </a:extLst>
        </p:spPr>
        <p:txBody>
          <a:bodyPr vert="horz" wrap="square" rtlCol="0" anchor="ctr">
            <a:spAutoFit/>
          </a:bodyPr>
          <a:lstStyle/>
          <a:p>
            <a:r>
              <a:rPr lang="en-US" altLang="zh-CN" sz="26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05H</a:t>
            </a:r>
            <a:endParaRPr lang="zh-CN" altLang="en-US" sz="260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8" name="椭圆 17"/>
          <p:cNvSpPr>
            <a:spLocks noChangeAspect="1"/>
          </p:cNvSpPr>
          <p:nvPr>
            <p:custDataLst>
              <p:tags r:id="rId9"/>
            </p:custDataLst>
          </p:nvPr>
        </p:nvSpPr>
        <p:spPr>
          <a:xfrm>
            <a:off x="1571625" y="542210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D</a:t>
            </a:r>
            <a:endParaRPr lang="zh-CN" altLang="en-US" sz="16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" name="圆角矩形 2"/>
          <p:cNvSpPr/>
          <p:nvPr>
            <p:custDataLst>
              <p:tags r:id="rId10"/>
            </p:custDataLst>
          </p:nvPr>
        </p:nvSpPr>
        <p:spPr>
          <a:xfrm>
            <a:off x="89154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提交</a:t>
            </a:r>
            <a:endParaRPr lang="zh-CN" altLang="en-US" sz="16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9" name="组合 8"/>
          <p:cNvGrpSpPr/>
          <p:nvPr>
            <p:custDataLst>
              <p:tags r:id="rId11"/>
            </p:custDataLst>
          </p:nvPr>
        </p:nvGrpSpPr>
        <p:grpSpPr>
          <a:xfrm>
            <a:off x="0" y="0"/>
            <a:ext cx="12192000" cy="635000"/>
            <a:chOff x="0" y="0"/>
            <a:chExt cx="12192000" cy="635000"/>
          </a:xfrm>
        </p:grpSpPr>
        <p:sp>
          <p:nvSpPr>
            <p:cNvPr id="5" name="TitleBackground"/>
            <p:cNvSpPr/>
            <p:nvPr>
              <p:custDataLst>
                <p:tags r:id="rId12"/>
              </p:custDataLst>
            </p:nvPr>
          </p:nvSpPr>
          <p:spPr>
            <a:xfrm>
              <a:off x="0" y="0"/>
              <a:ext cx="12192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ColorBlock"/>
            <p:cNvSpPr/>
            <p:nvPr>
              <p:custDataLst>
                <p:tags r:id="rId13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TypeText"/>
            <p:cNvSpPr txBox="1"/>
            <p:nvPr>
              <p:custDataLst>
                <p:tags r:id="rId14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单选题</a:t>
              </a:r>
              <a:endParaRPr lang="zh-CN" altLang="en-US" sz="26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" name="TipText"/>
            <p:cNvSpPr txBox="1"/>
            <p:nvPr>
              <p:custDataLst>
                <p:tags r:id="rId15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1</a:t>
              </a:r>
              <a:r>
                <a:rPr lang="zh-CN" altLang="en-US" sz="2000">
                  <a:solidFill>
                    <a:srgbClr val="80808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分</a:t>
              </a:r>
              <a:endParaRPr lang="zh-CN" altLang="en-US" sz="2000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pic>
        <p:nvPicPr>
          <p:cNvPr id="4" name="图片 3"/>
          <p:cNvPicPr/>
          <p:nvPr>
            <p:custDataLst>
              <p:tags r:id="rId16"/>
            </p:custDataLst>
          </p:nvPr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8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dirty="0"/>
              <a:t>提问</a:t>
            </a:r>
            <a:r>
              <a:rPr lang="en-US" altLang="zh-CN" dirty="0"/>
              <a:t>3</a:t>
            </a:r>
            <a:endParaRPr lang="en-US" altLang="zh-CN" dirty="0"/>
          </a:p>
        </p:txBody>
      </p:sp>
      <p:sp>
        <p:nvSpPr>
          <p:cNvPr id="135171" name="内容占位符 2"/>
          <p:cNvSpPr>
            <a:spLocks noGrp="1"/>
          </p:cNvSpPr>
          <p:nvPr/>
        </p:nvSpPr>
        <p:spPr>
          <a:xfrm>
            <a:off x="363220" y="1221105"/>
            <a:ext cx="11161395" cy="56368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just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rgbClr val="FFC000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812800" indent="-355600" algn="just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FFC000"/>
              </a:buClr>
              <a:buFont typeface="Wingdings" panose="05000000000000000000" pitchFamily="2" charset="2"/>
              <a:buChar char="p"/>
              <a:defRPr sz="2000" kern="12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FFC000"/>
              </a:buClr>
              <a:buFont typeface="Wingdings" panose="05000000000000000000" pitchFamily="2" charset="2"/>
              <a:buChar char="u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50000"/>
              </a:lnSpc>
              <a:spcAft>
                <a:spcPct val="30000"/>
              </a:spcAft>
              <a:buNone/>
            </a:pPr>
            <a:r>
              <a:rPr lang="en-US" altLang="zh-CN" sz="2800" b="1" dirty="0">
                <a:solidFill>
                  <a:schemeClr val="tx1"/>
                </a:solidFill>
                <a:latin typeface="+mj-ea"/>
                <a:ea typeface="+mj-ea"/>
                <a:cs typeface="Segoe UI Black" panose="020B0A02040204020203" pitchFamily="34" charset="0"/>
              </a:rPr>
              <a:t>   </a:t>
            </a:r>
            <a:r>
              <a:rPr lang="en-US" altLang="zh-CN" sz="2800" b="1" dirty="0">
                <a:solidFill>
                  <a:srgbClr val="C00000"/>
                </a:solidFill>
                <a:latin typeface="+mj-ea"/>
                <a:ea typeface="+mj-ea"/>
                <a:cs typeface="Segoe UI Black" panose="020B0A02040204020203" pitchFamily="34" charset="0"/>
              </a:rPr>
              <a:t>  </a:t>
            </a:r>
            <a:r>
              <a:rPr lang="zh-CN" altLang="en-US" sz="2800" b="1" dirty="0">
                <a:solidFill>
                  <a:srgbClr val="C00000"/>
                </a:solidFill>
                <a:latin typeface="+mj-ea"/>
                <a:ea typeface="+mj-ea"/>
                <a:cs typeface="Segoe UI Black" panose="020B0A02040204020203" pitchFamily="34" charset="0"/>
              </a:rPr>
              <a:t>总结</a:t>
            </a:r>
            <a:endParaRPr lang="zh-CN" altLang="en-US" sz="2800" b="1" dirty="0">
              <a:solidFill>
                <a:schemeClr val="tx1"/>
              </a:solidFill>
              <a:latin typeface="+mj-ea"/>
              <a:ea typeface="+mj-ea"/>
              <a:cs typeface="Segoe UI Black" panose="020B0A02040204020203" pitchFamily="34" charset="0"/>
            </a:endParaRPr>
          </a:p>
          <a:p>
            <a:pPr marL="0" lvl="1" indent="0">
              <a:lnSpc>
                <a:spcPct val="150000"/>
              </a:lnSpc>
              <a:spcAft>
                <a:spcPct val="30000"/>
              </a:spcAft>
              <a:buNone/>
            </a:pPr>
            <a:r>
              <a:rPr lang="zh-CN" altLang="en-US" sz="2800" b="1" dirty="0">
                <a:solidFill>
                  <a:schemeClr val="tx1"/>
                </a:solidFill>
                <a:latin typeface="+mj-ea"/>
                <a:ea typeface="+mj-ea"/>
                <a:cs typeface="Segoe UI Black" panose="020B0A02040204020203" pitchFamily="34" charset="0"/>
              </a:rPr>
              <a:t>     原反补三码：数符相同</a:t>
            </a:r>
            <a:endParaRPr lang="zh-CN" altLang="en-US" sz="2800" b="1" dirty="0">
              <a:solidFill>
                <a:schemeClr val="tx1"/>
              </a:solidFill>
              <a:latin typeface="+mj-ea"/>
              <a:ea typeface="+mj-ea"/>
              <a:cs typeface="Segoe UI Black" panose="020B0A02040204020203" pitchFamily="34" charset="0"/>
            </a:endParaRPr>
          </a:p>
          <a:p>
            <a:pPr marL="0" lvl="1" indent="0">
              <a:lnSpc>
                <a:spcPct val="150000"/>
              </a:lnSpc>
              <a:spcAft>
                <a:spcPct val="30000"/>
              </a:spcAft>
              <a:buNone/>
            </a:pPr>
            <a:r>
              <a:rPr lang="zh-CN" altLang="en-US" sz="2800" b="1" dirty="0">
                <a:solidFill>
                  <a:schemeClr val="tx1"/>
                </a:solidFill>
                <a:latin typeface="+mj-ea"/>
                <a:ea typeface="+mj-ea"/>
                <a:cs typeface="Segoe UI Black" panose="020B0A02040204020203" pitchFamily="34" charset="0"/>
              </a:rPr>
              <a:t>     正数的的</a:t>
            </a:r>
            <a:r>
              <a:rPr lang="zh-CN" altLang="en-US" sz="2800" b="1" dirty="0">
                <a:solidFill>
                  <a:schemeClr val="tx1"/>
                </a:solidFill>
                <a:latin typeface="+mj-ea"/>
                <a:ea typeface="+mj-ea"/>
                <a:cs typeface="Segoe UI Black" panose="020B0A02040204020203" pitchFamily="34" charset="0"/>
                <a:sym typeface="+mn-ea"/>
              </a:rPr>
              <a:t>原反补三码完全相同</a:t>
            </a:r>
            <a:endParaRPr lang="zh-CN" altLang="en-US" sz="2800" b="1" dirty="0">
              <a:solidFill>
                <a:schemeClr val="tx1"/>
              </a:solidFill>
              <a:latin typeface="+mj-ea"/>
              <a:ea typeface="+mj-ea"/>
              <a:cs typeface="Segoe UI Black" panose="020B0A02040204020203" pitchFamily="34" charset="0"/>
              <a:sym typeface="+mn-ea"/>
            </a:endParaRPr>
          </a:p>
          <a:p>
            <a:pPr marL="0" lvl="1" indent="0">
              <a:lnSpc>
                <a:spcPct val="150000"/>
              </a:lnSpc>
              <a:spcAft>
                <a:spcPct val="30000"/>
              </a:spcAft>
              <a:buNone/>
            </a:pPr>
            <a:r>
              <a:rPr lang="zh-CN" altLang="en-US" sz="2800" b="1" dirty="0">
                <a:solidFill>
                  <a:schemeClr val="tx1"/>
                </a:solidFill>
                <a:latin typeface="+mj-ea"/>
                <a:ea typeface="+mj-ea"/>
                <a:cs typeface="Segoe UI Black" panose="020B0A02040204020203" pitchFamily="34" charset="0"/>
                <a:sym typeface="+mn-ea"/>
              </a:rPr>
              <a:t>     补码和移码除符号相反外，尾数都相同</a:t>
            </a:r>
            <a:endParaRPr lang="zh-CN" altLang="en-US" sz="2600" dirty="0">
              <a:solidFill>
                <a:srgbClr val="000000"/>
              </a:solidFill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dirty="0"/>
              <a:t>提问</a:t>
            </a:r>
            <a:r>
              <a:rPr lang="en-US" altLang="zh-CN" dirty="0"/>
              <a:t>3-</a:t>
            </a:r>
            <a:r>
              <a:rPr lang="zh-CN" altLang="en-US" dirty="0"/>
              <a:t>答案</a:t>
            </a:r>
            <a:endParaRPr lang="zh-CN" altLang="en-US" dirty="0"/>
          </a:p>
        </p:txBody>
      </p:sp>
      <p:sp>
        <p:nvSpPr>
          <p:cNvPr id="135171" name="内容占位符 2"/>
          <p:cNvSpPr>
            <a:spLocks noGrp="1"/>
          </p:cNvSpPr>
          <p:nvPr/>
        </p:nvSpPr>
        <p:spPr>
          <a:xfrm>
            <a:off x="363220" y="1221105"/>
            <a:ext cx="11161395" cy="5636895"/>
          </a:xfrm>
          <a:prstGeom prst="rect">
            <a:avLst/>
          </a:prstGeom>
        </p:spPr>
        <p:txBody>
          <a:bodyPr vert="horz" lIns="91440" tIns="45720" rIns="91440" bIns="45720" rtlCol="0">
            <a:normAutofit fontScale="90000"/>
          </a:bodyPr>
          <a:lstStyle>
            <a:lvl1pPr marL="342900" indent="-342900" algn="just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rgbClr val="FFC000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812800" indent="-355600" algn="just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FFC000"/>
              </a:buClr>
              <a:buFont typeface="Wingdings" panose="05000000000000000000" pitchFamily="2" charset="2"/>
              <a:buChar char="p"/>
              <a:defRPr sz="2000" kern="12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FFC000"/>
              </a:buClr>
              <a:buFont typeface="Wingdings" panose="05000000000000000000" pitchFamily="2" charset="2"/>
              <a:buChar char="u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50000"/>
              </a:lnSpc>
              <a:spcAft>
                <a:spcPct val="30000"/>
              </a:spcAft>
              <a:buNone/>
            </a:pPr>
            <a:r>
              <a:rPr lang="en-US" altLang="zh-CN" sz="2800" b="1" dirty="0">
                <a:solidFill>
                  <a:schemeClr val="tx1"/>
                </a:solidFill>
                <a:latin typeface="+mj-ea"/>
                <a:ea typeface="+mj-ea"/>
                <a:cs typeface="Segoe UI Black" panose="020B0A02040204020203" pitchFamily="34" charset="0"/>
              </a:rPr>
              <a:t>1-</a:t>
            </a:r>
            <a:r>
              <a:rPr lang="zh-CN" altLang="en-US" sz="2800" b="1" dirty="0">
                <a:solidFill>
                  <a:schemeClr val="tx1"/>
                </a:solidFill>
                <a:latin typeface="+mj-ea"/>
                <a:ea typeface="+mj-ea"/>
                <a:cs typeface="Segoe UI Black" panose="020B0A02040204020203" pitchFamily="34" charset="0"/>
              </a:rPr>
              <a:t>机</a:t>
            </a:r>
            <a:r>
              <a:rPr lang="zh-CN" sz="2800" b="1" dirty="0">
                <a:solidFill>
                  <a:schemeClr val="tx1"/>
                </a:solidFill>
                <a:latin typeface="+mj-ea"/>
                <a:ea typeface="+mj-ea"/>
                <a:cs typeface="Segoe UI Black" panose="020B0A02040204020203" pitchFamily="34" charset="0"/>
              </a:rPr>
              <a:t>器数一般有哪几种</a:t>
            </a:r>
            <a:r>
              <a:rPr lang="zh-CN" altLang="en-US" sz="2800" b="1" dirty="0">
                <a:solidFill>
                  <a:schemeClr val="tx1"/>
                </a:solidFill>
                <a:latin typeface="+mj-ea"/>
                <a:ea typeface="+mj-ea"/>
                <a:cs typeface="Segoe UI Black" panose="020B0A02040204020203" pitchFamily="34" charset="0"/>
                <a:sym typeface="+mn-ea"/>
              </a:rPr>
              <a:t>？</a:t>
            </a:r>
            <a:r>
              <a:rPr lang="en-US" sz="2800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+mn-ea"/>
              </a:rPr>
              <a:t>   </a:t>
            </a:r>
            <a:r>
              <a:rPr lang="zh-CN" altLang="en-US" sz="2800" b="1" dirty="0">
                <a:solidFill>
                  <a:srgbClr val="FF66CC"/>
                </a:solidFill>
                <a:latin typeface="+mn-ea"/>
                <a:ea typeface="+mn-ea"/>
                <a:sym typeface="+mn-ea"/>
              </a:rPr>
              <a:t>原反补移</a:t>
            </a:r>
            <a:endParaRPr lang="en-US" sz="2800" dirty="0"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  <a:sym typeface="+mn-ea"/>
            </a:endParaRPr>
          </a:p>
          <a:p>
            <a:pPr marL="0" lvl="1" indent="0">
              <a:lnSpc>
                <a:spcPct val="150000"/>
              </a:lnSpc>
              <a:spcAft>
                <a:spcPct val="30000"/>
              </a:spcAft>
              <a:buNone/>
            </a:pPr>
            <a:r>
              <a:rPr lang="en-US" altLang="zh-CN" sz="2800" b="1" dirty="0">
                <a:solidFill>
                  <a:schemeClr val="tx1"/>
                </a:solidFill>
                <a:latin typeface="+mj-ea"/>
                <a:ea typeface="+mj-ea"/>
                <a:cs typeface="Segoe UI Black" panose="020B0A02040204020203" pitchFamily="34" charset="0"/>
                <a:sym typeface="+mn-ea"/>
              </a:rPr>
              <a:t>2-</a:t>
            </a:r>
            <a:r>
              <a:rPr lang="zh-CN" altLang="en-US" sz="2800" b="1" dirty="0">
                <a:solidFill>
                  <a:schemeClr val="tx1"/>
                </a:solidFill>
                <a:latin typeface="+mj-ea"/>
                <a:ea typeface="+mj-ea"/>
                <a:cs typeface="Segoe UI Black" panose="020B0A02040204020203" pitchFamily="34" charset="0"/>
                <a:sym typeface="+mn-ea"/>
              </a:rPr>
              <a:t>机</a:t>
            </a:r>
            <a:r>
              <a:rPr lang="zh-CN" sz="2800" b="1" dirty="0">
                <a:solidFill>
                  <a:schemeClr val="tx1"/>
                </a:solidFill>
                <a:latin typeface="+mj-ea"/>
                <a:ea typeface="+mj-ea"/>
                <a:cs typeface="Segoe UI Black" panose="020B0A02040204020203" pitchFamily="34" charset="0"/>
                <a:sym typeface="+mn-ea"/>
              </a:rPr>
              <a:t>器数的数符都是</a:t>
            </a:r>
            <a:r>
              <a:rPr lang="en-US" altLang="zh-CN" sz="2800" b="1" dirty="0">
                <a:solidFill>
                  <a:schemeClr val="tx1"/>
                </a:solidFill>
                <a:latin typeface="+mj-ea"/>
                <a:ea typeface="+mj-ea"/>
                <a:cs typeface="Segoe UI Black" panose="020B0A02040204020203" pitchFamily="34" charset="0"/>
                <a:sym typeface="+mn-ea"/>
              </a:rPr>
              <a:t>0</a:t>
            </a:r>
            <a:r>
              <a:rPr lang="zh-CN" altLang="en-US" sz="2800" b="1" dirty="0">
                <a:solidFill>
                  <a:schemeClr val="tx1"/>
                </a:solidFill>
                <a:latin typeface="+mj-ea"/>
                <a:ea typeface="+mj-ea"/>
                <a:cs typeface="Segoe UI Black" panose="020B0A02040204020203" pitchFamily="34" charset="0"/>
                <a:sym typeface="+mn-ea"/>
              </a:rPr>
              <a:t>正</a:t>
            </a:r>
            <a:r>
              <a:rPr lang="en-US" altLang="zh-CN" sz="2800" b="1" dirty="0">
                <a:solidFill>
                  <a:schemeClr val="tx1"/>
                </a:solidFill>
                <a:latin typeface="+mj-ea"/>
                <a:ea typeface="+mj-ea"/>
                <a:cs typeface="Segoe UI Black" panose="020B0A02040204020203" pitchFamily="34" charset="0"/>
                <a:sym typeface="+mn-ea"/>
              </a:rPr>
              <a:t>1</a:t>
            </a:r>
            <a:r>
              <a:rPr lang="zh-CN" altLang="en-US" sz="2800" b="1" dirty="0">
                <a:solidFill>
                  <a:schemeClr val="tx1"/>
                </a:solidFill>
                <a:latin typeface="+mj-ea"/>
                <a:ea typeface="+mj-ea"/>
                <a:cs typeface="Segoe UI Black" panose="020B0A02040204020203" pitchFamily="34" charset="0"/>
                <a:sym typeface="+mn-ea"/>
              </a:rPr>
              <a:t>负？</a:t>
            </a:r>
            <a:r>
              <a:rPr lang="zh-CN" altLang="en-US" sz="2800" b="1" dirty="0">
                <a:solidFill>
                  <a:srgbClr val="FF66CC"/>
                </a:solidFill>
                <a:latin typeface="+mn-ea"/>
                <a:ea typeface="+mn-ea"/>
                <a:sym typeface="+mn-ea"/>
              </a:rPr>
              <a:t>是的</a:t>
            </a:r>
            <a:endParaRPr lang="zh-CN" altLang="en-US" sz="2800" b="1" dirty="0">
              <a:solidFill>
                <a:schemeClr val="tx1"/>
              </a:solidFill>
              <a:latin typeface="+mj-ea"/>
              <a:ea typeface="+mj-ea"/>
              <a:cs typeface="Segoe UI Black" panose="020B0A02040204020203" pitchFamily="34" charset="0"/>
              <a:sym typeface="+mn-ea"/>
            </a:endParaRPr>
          </a:p>
          <a:p>
            <a:pPr marL="0" lvl="1" indent="0">
              <a:lnSpc>
                <a:spcPct val="150000"/>
              </a:lnSpc>
              <a:spcAft>
                <a:spcPct val="30000"/>
              </a:spcAft>
              <a:buNone/>
            </a:pPr>
            <a:r>
              <a:rPr lang="en-US" altLang="zh-CN" sz="2800" b="1" dirty="0">
                <a:solidFill>
                  <a:schemeClr val="tx1"/>
                </a:solidFill>
                <a:latin typeface="+mj-ea"/>
                <a:ea typeface="+mj-ea"/>
                <a:cs typeface="Segoe UI Black" panose="020B0A02040204020203" pitchFamily="34" charset="0"/>
                <a:sym typeface="+mn-ea"/>
              </a:rPr>
              <a:t>3-    -9</a:t>
            </a:r>
            <a:r>
              <a:rPr lang="zh-CN" altLang="en-US" sz="2800" b="1" dirty="0">
                <a:solidFill>
                  <a:schemeClr val="tx1"/>
                </a:solidFill>
                <a:latin typeface="+mj-ea"/>
                <a:ea typeface="+mj-ea"/>
                <a:cs typeface="Segoe UI Black" panose="020B0A02040204020203" pitchFamily="34" charset="0"/>
                <a:sym typeface="+mn-ea"/>
              </a:rPr>
              <a:t>的原码是多少？</a:t>
            </a:r>
            <a:endParaRPr lang="zh-CN" altLang="en-US" sz="2800" b="1" dirty="0">
              <a:solidFill>
                <a:schemeClr val="tx1"/>
              </a:solidFill>
              <a:latin typeface="+mj-ea"/>
              <a:ea typeface="+mj-ea"/>
              <a:cs typeface="Segoe UI Black" panose="020B0A02040204020203" pitchFamily="34" charset="0"/>
              <a:sym typeface="+mn-ea"/>
            </a:endParaRPr>
          </a:p>
          <a:p>
            <a:pPr marL="0" lvl="1" indent="0">
              <a:lnSpc>
                <a:spcPct val="150000"/>
              </a:lnSpc>
              <a:spcAft>
                <a:spcPct val="30000"/>
              </a:spcAft>
              <a:buNone/>
            </a:pPr>
            <a:r>
              <a:rPr lang="zh-CN" altLang="en-US" sz="2800" b="1" dirty="0">
                <a:solidFill>
                  <a:schemeClr val="tx1"/>
                </a:solidFill>
                <a:latin typeface="+mj-ea"/>
                <a:ea typeface="+mj-ea"/>
                <a:cs typeface="Segoe UI Black" panose="020B0A02040204020203" pitchFamily="34" charset="0"/>
                <a:sym typeface="+mn-ea"/>
              </a:rPr>
              <a:t>       </a:t>
            </a:r>
            <a:r>
              <a:rPr lang="zh-CN" altLang="en-US" sz="2800" b="1" dirty="0">
                <a:solidFill>
                  <a:srgbClr val="FF66CC"/>
                </a:solidFill>
                <a:latin typeface="+mn-ea"/>
                <a:ea typeface="+mn-ea"/>
                <a:sym typeface="+mn-ea"/>
              </a:rPr>
              <a:t>1</a:t>
            </a:r>
            <a:r>
              <a:rPr lang="en-US" altLang="zh-CN" sz="2800" b="1" dirty="0">
                <a:solidFill>
                  <a:schemeClr val="tx1"/>
                </a:solidFill>
                <a:latin typeface="+mj-ea"/>
                <a:ea typeface="+mj-ea"/>
                <a:cs typeface="Segoe UI Black" panose="020B0A02040204020203" pitchFamily="34" charset="0"/>
                <a:sym typeface="+mn-ea"/>
              </a:rPr>
              <a:t>1001</a:t>
            </a:r>
            <a:endParaRPr lang="en-US" altLang="zh-CN" sz="2800" b="1" dirty="0">
              <a:solidFill>
                <a:schemeClr val="tx1"/>
              </a:solidFill>
              <a:latin typeface="+mj-ea"/>
              <a:ea typeface="+mj-ea"/>
              <a:cs typeface="Segoe UI Black" panose="020B0A02040204020203" pitchFamily="34" charset="0"/>
              <a:sym typeface="+mn-ea"/>
            </a:endParaRPr>
          </a:p>
          <a:p>
            <a:pPr marL="0" lvl="1" indent="0">
              <a:lnSpc>
                <a:spcPct val="150000"/>
              </a:lnSpc>
              <a:spcAft>
                <a:spcPct val="30000"/>
              </a:spcAft>
              <a:buNone/>
            </a:pPr>
            <a:r>
              <a:rPr lang="en-US" altLang="zh-CN" sz="2800" b="1" dirty="0">
                <a:solidFill>
                  <a:schemeClr val="tx1"/>
                </a:solidFill>
                <a:latin typeface="+mj-ea"/>
                <a:ea typeface="+mj-ea"/>
                <a:cs typeface="Segoe UI Black" panose="020B0A02040204020203" pitchFamily="34" charset="0"/>
                <a:sym typeface="+mn-ea"/>
              </a:rPr>
              <a:t>4-</a:t>
            </a:r>
            <a:r>
              <a:rPr lang="zh-CN" altLang="en-US" sz="2800" b="1" dirty="0">
                <a:solidFill>
                  <a:srgbClr val="FF66CC"/>
                </a:solidFill>
                <a:latin typeface="+mn-ea"/>
                <a:ea typeface="+mn-ea"/>
                <a:sym typeface="+mn-ea"/>
              </a:rPr>
              <a:t>将</a:t>
            </a:r>
            <a:r>
              <a:rPr lang="en-US" altLang="zh-CN" sz="2800" b="1" dirty="0">
                <a:solidFill>
                  <a:srgbClr val="FF66CC"/>
                </a:solidFill>
                <a:latin typeface="+mn-ea"/>
                <a:ea typeface="+mn-ea"/>
                <a:sym typeface="+mn-ea"/>
              </a:rPr>
              <a:t>[Y]</a:t>
            </a:r>
            <a:r>
              <a:rPr lang="zh-CN" altLang="en-US" sz="2800" b="1" dirty="0">
                <a:solidFill>
                  <a:srgbClr val="FF66CC"/>
                </a:solidFill>
                <a:latin typeface="+mn-ea"/>
                <a:ea typeface="+mn-ea"/>
                <a:sym typeface="+mn-ea"/>
              </a:rPr>
              <a:t>补变补</a:t>
            </a:r>
            <a:r>
              <a:rPr lang="en-US" altLang="zh-CN" sz="2800" b="1" dirty="0">
                <a:solidFill>
                  <a:srgbClr val="FF66CC"/>
                </a:solidFill>
                <a:latin typeface="+mn-ea"/>
                <a:ea typeface="+mn-ea"/>
                <a:sym typeface="+mn-ea"/>
              </a:rPr>
              <a:t>:</a:t>
            </a:r>
            <a:r>
              <a:rPr lang="en-US" altLang="zh-CN" sz="2800" dirty="0">
                <a:solidFill>
                  <a:srgbClr val="FF66CC"/>
                </a:solidFill>
                <a:latin typeface="+mn-ea"/>
                <a:ea typeface="+mn-ea"/>
                <a:sym typeface="+mn-ea"/>
              </a:rPr>
              <a:t> </a:t>
            </a:r>
            <a:r>
              <a:rPr lang="zh-CN" sz="2800" b="1" dirty="0">
                <a:solidFill>
                  <a:schemeClr val="tx1"/>
                </a:solidFill>
                <a:latin typeface="+mj-ea"/>
                <a:ea typeface="+mj-ea"/>
                <a:cs typeface="Segoe UI Black" panose="020B0A02040204020203" pitchFamily="34" charset="0"/>
                <a:sym typeface="+mn-ea"/>
              </a:rPr>
              <a:t>不管Y补为正或负，将其符号连同尾数一起各位变反，末位加1。</a:t>
            </a:r>
            <a:endParaRPr lang="zh-CN" sz="2800" b="1" dirty="0">
              <a:solidFill>
                <a:schemeClr val="tx1"/>
              </a:solidFill>
              <a:latin typeface="+mj-ea"/>
              <a:ea typeface="+mj-ea"/>
              <a:cs typeface="Segoe UI Black" panose="020B0A02040204020203" pitchFamily="34" charset="0"/>
              <a:sym typeface="+mn-ea"/>
            </a:endParaRPr>
          </a:p>
          <a:p>
            <a:pPr marL="0" lvl="1" indent="0">
              <a:lnSpc>
                <a:spcPct val="150000"/>
              </a:lnSpc>
              <a:spcAft>
                <a:spcPct val="30000"/>
              </a:spcAft>
              <a:buNone/>
            </a:pPr>
            <a:r>
              <a:rPr lang="zh-CN" altLang="en-US" sz="2800" dirty="0">
                <a:latin typeface="+mn-ea"/>
                <a:ea typeface="+mn-ea"/>
                <a:sym typeface="+mn-ea"/>
              </a:rPr>
              <a:t>     </a:t>
            </a:r>
            <a:r>
              <a:rPr lang="en-US" altLang="zh-CN" sz="2800" b="1" dirty="0">
                <a:solidFill>
                  <a:schemeClr val="tx1"/>
                </a:solidFill>
                <a:sym typeface="+mn-ea"/>
              </a:rPr>
              <a:t>Y</a:t>
            </a:r>
            <a:r>
              <a:rPr lang="zh-CN" altLang="en-US" sz="2800" b="1" dirty="0">
                <a:solidFill>
                  <a:schemeClr val="tx1"/>
                </a:solidFill>
                <a:sym typeface="+mn-ea"/>
              </a:rPr>
              <a:t>补=</a:t>
            </a:r>
            <a:r>
              <a:rPr lang="zh-CN" altLang="en-US" sz="2800" b="1" u="sng" dirty="0">
                <a:solidFill>
                  <a:schemeClr val="tx1"/>
                </a:solidFill>
                <a:sym typeface="+mn-ea"/>
              </a:rPr>
              <a:t>1</a:t>
            </a:r>
            <a:r>
              <a:rPr lang="zh-CN" altLang="en-US" sz="2800" b="1" dirty="0">
                <a:solidFill>
                  <a:schemeClr val="tx1"/>
                </a:solidFill>
                <a:sym typeface="+mn-ea"/>
              </a:rPr>
              <a:t> 1011   将其变补是多少？   </a:t>
            </a:r>
            <a:r>
              <a:rPr lang="zh-CN" altLang="en-US" sz="2800" b="1" dirty="0">
                <a:solidFill>
                  <a:srgbClr val="FF66CC"/>
                </a:solidFill>
                <a:latin typeface="+mn-ea"/>
                <a:ea typeface="+mn-ea"/>
                <a:sym typeface="+mn-ea"/>
              </a:rPr>
              <a:t>00101</a:t>
            </a:r>
            <a:endParaRPr lang="zh-CN" altLang="en-US" sz="2800" b="1" dirty="0">
              <a:solidFill>
                <a:srgbClr val="FF66CC"/>
              </a:solidFill>
              <a:latin typeface="+mn-ea"/>
              <a:ea typeface="+mn-ea"/>
              <a:sym typeface="+mn-ea"/>
            </a:endParaRPr>
          </a:p>
          <a:p>
            <a:pPr marL="0" lvl="1" indent="0">
              <a:lnSpc>
                <a:spcPct val="150000"/>
              </a:lnSpc>
              <a:spcAft>
                <a:spcPct val="30000"/>
              </a:spcAft>
              <a:buNone/>
            </a:pPr>
            <a:r>
              <a:rPr lang="en-US" altLang="zh-CN" sz="2800" b="1" dirty="0">
                <a:solidFill>
                  <a:schemeClr val="tx1"/>
                </a:solidFill>
                <a:latin typeface="+mn-ea"/>
                <a:ea typeface="+mn-ea"/>
                <a:sym typeface="+mn-ea"/>
              </a:rPr>
              <a:t>5-</a:t>
            </a:r>
            <a:r>
              <a:rPr lang="en-US" altLang="zh-CN" sz="2800" b="1" dirty="0">
                <a:solidFill>
                  <a:srgbClr val="FF66CC"/>
                </a:solidFill>
                <a:latin typeface="+mn-ea"/>
                <a:ea typeface="+mn-ea"/>
                <a:sym typeface="+mn-ea"/>
              </a:rPr>
              <a:t> A</a:t>
            </a:r>
            <a:endParaRPr lang="zh-CN" altLang="en-US" sz="2800" b="1" dirty="0">
              <a:solidFill>
                <a:schemeClr val="tx1"/>
              </a:solidFill>
              <a:sym typeface="+mn-ea"/>
            </a:endParaRPr>
          </a:p>
          <a:p>
            <a:pPr lvl="1">
              <a:lnSpc>
                <a:spcPct val="150000"/>
              </a:lnSpc>
              <a:spcAft>
                <a:spcPct val="30000"/>
              </a:spcAft>
            </a:pPr>
            <a:endParaRPr lang="en-US" altLang="zh-CN" sz="2800" b="1" dirty="0">
              <a:solidFill>
                <a:schemeClr val="tx1"/>
              </a:solidFill>
              <a:latin typeface="+mj-ea"/>
              <a:ea typeface="+mj-ea"/>
              <a:cs typeface="Segoe UI Black" panose="020B0A02040204020203" pitchFamily="34" charset="0"/>
            </a:endParaRPr>
          </a:p>
          <a:p>
            <a:pPr lvl="1">
              <a:lnSpc>
                <a:spcPct val="150000"/>
              </a:lnSpc>
              <a:spcAft>
                <a:spcPct val="30000"/>
              </a:spcAft>
            </a:pPr>
            <a:endParaRPr lang="en-US" altLang="zh-CN" dirty="0">
              <a:sym typeface="Symbol" panose="05050102010706020507" pitchFamily="18" charset="2"/>
            </a:endParaRPr>
          </a:p>
          <a:p>
            <a:pPr>
              <a:spcBef>
                <a:spcPct val="30000"/>
              </a:spcBef>
              <a:spcAft>
                <a:spcPct val="30000"/>
              </a:spcAft>
            </a:pPr>
            <a:endParaRPr lang="zh-CN" altLang="en-US" sz="2600" dirty="0">
              <a:solidFill>
                <a:srgbClr val="000000"/>
              </a:solidFill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dirty="0"/>
              <a:t>提问</a:t>
            </a:r>
            <a:r>
              <a:rPr lang="en-US" altLang="zh-CN" dirty="0"/>
              <a:t>-4 (3-14)</a:t>
            </a:r>
            <a:endParaRPr lang="zh-CN" altLang="zh-CN" dirty="0"/>
          </a:p>
        </p:txBody>
      </p:sp>
      <p:sp>
        <p:nvSpPr>
          <p:cNvPr id="135171" name="内容占位符 2"/>
          <p:cNvSpPr>
            <a:spLocks noGrp="1"/>
          </p:cNvSpPr>
          <p:nvPr/>
        </p:nvSpPr>
        <p:spPr>
          <a:xfrm>
            <a:off x="363362" y="1220894"/>
            <a:ext cx="10515599" cy="56370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just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rgbClr val="FFC000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812800" indent="-355600" algn="just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FFC000"/>
              </a:buClr>
              <a:buFont typeface="Wingdings" panose="05000000000000000000" pitchFamily="2" charset="2"/>
              <a:buChar char="p"/>
              <a:defRPr sz="2000" kern="12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FFC000"/>
              </a:buClr>
              <a:buFont typeface="Wingdings" panose="05000000000000000000" pitchFamily="2" charset="2"/>
              <a:buChar char="u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50000"/>
              </a:lnSpc>
              <a:spcAft>
                <a:spcPct val="30000"/>
              </a:spcAft>
            </a:pPr>
            <a:r>
              <a:rPr lang="en-US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 </a:t>
            </a:r>
            <a:endParaRPr lang="en-US" altLang="zh-CN" dirty="0">
              <a:sym typeface="Symbol" panose="05050102010706020507" pitchFamily="18" charset="2"/>
            </a:endParaRPr>
          </a:p>
          <a:p>
            <a:pPr>
              <a:spcBef>
                <a:spcPct val="30000"/>
              </a:spcBef>
              <a:spcAft>
                <a:spcPct val="30000"/>
              </a:spcAft>
            </a:pPr>
            <a:endParaRPr lang="zh-CN" altLang="en-US" sz="2600" dirty="0">
              <a:solidFill>
                <a:srgbClr val="000000"/>
              </a:solidFill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endParaRPr lang="zh-CN" altLang="en-US" dirty="0"/>
          </a:p>
        </p:txBody>
      </p:sp>
      <p:sp>
        <p:nvSpPr>
          <p:cNvPr id="4" name="TextBox 3"/>
          <p:cNvSpPr txBox="1"/>
          <p:nvPr>
            <p:custDataLst>
              <p:tags r:id="rId1"/>
            </p:custDataLst>
          </p:nvPr>
        </p:nvSpPr>
        <p:spPr>
          <a:xfrm>
            <a:off x="1219200" y="1462723"/>
            <a:ext cx="8371367" cy="487680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</a14:hiddenLine>
            </a:ext>
          </a:extLst>
        </p:spPr>
        <p:txBody>
          <a:bodyPr vert="horz" wrap="square" rtlCol="0" anchor="ctr">
            <a:sp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1  </a:t>
            </a:r>
            <a:r>
              <a:rPr lang="zh-CN" altLang="en-US" sz="2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系列关于补码机器数的描述中</a:t>
            </a:r>
            <a:r>
              <a:rPr lang="zh-CN" altLang="en-US" sz="2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错误</a:t>
            </a:r>
            <a:r>
              <a:rPr lang="zh-CN" altLang="en-US" sz="2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的是</a:t>
            </a:r>
            <a:r>
              <a:rPr lang="en-US" altLang="zh-CN" sz="2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(     ) ( </a:t>
            </a:r>
            <a:r>
              <a:rPr lang="zh-CN" altLang="en-US" sz="2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单选</a:t>
            </a:r>
            <a:r>
              <a:rPr lang="en-US" altLang="zh-CN" sz="2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)</a:t>
            </a:r>
            <a:endParaRPr lang="zh-CN" altLang="en-US" sz="26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5" name="TextBox 4"/>
          <p:cNvSpPr txBox="1"/>
          <p:nvPr>
            <p:custDataLst>
              <p:tags r:id="rId2"/>
            </p:custDataLst>
          </p:nvPr>
        </p:nvSpPr>
        <p:spPr>
          <a:xfrm>
            <a:off x="2438400" y="2863691"/>
            <a:ext cx="3310255" cy="487680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</a14:hiddenLine>
            </a:ext>
          </a:extLst>
        </p:spPr>
        <p:txBody>
          <a:bodyPr vert="horz" wrap="square" rtlCol="0" anchor="ctr">
            <a:spAutoFit/>
          </a:bodyPr>
          <a:lstStyle/>
          <a:p>
            <a:r>
              <a:rPr lang="zh-CN" altLang="en-US" sz="26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数的符号用</a:t>
            </a:r>
            <a:r>
              <a:rPr lang="en-US" altLang="zh-CN" sz="26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0</a:t>
            </a:r>
            <a:r>
              <a:rPr lang="zh-CN" altLang="en-US" sz="26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和</a:t>
            </a:r>
            <a:r>
              <a:rPr lang="en-US" altLang="zh-CN" sz="26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1</a:t>
            </a:r>
            <a:r>
              <a:rPr lang="zh-CN" altLang="en-US" sz="26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表示</a:t>
            </a:r>
            <a:endParaRPr lang="zh-CN" altLang="en-US" sz="260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6" name="椭圆 5"/>
          <p:cNvSpPr>
            <a:spLocks noChangeAspect="1"/>
          </p:cNvSpPr>
          <p:nvPr>
            <p:custDataLst>
              <p:tags r:id="rId3"/>
            </p:custDataLst>
          </p:nvPr>
        </p:nvSpPr>
        <p:spPr>
          <a:xfrm>
            <a:off x="1571625" y="285035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A</a:t>
            </a:r>
            <a:endParaRPr lang="zh-CN" altLang="en-US" sz="16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" name="TextBox 6"/>
          <p:cNvSpPr txBox="1"/>
          <p:nvPr>
            <p:custDataLst>
              <p:tags r:id="rId4"/>
            </p:custDataLst>
          </p:nvPr>
        </p:nvSpPr>
        <p:spPr>
          <a:xfrm>
            <a:off x="2438400" y="3720941"/>
            <a:ext cx="3446780" cy="487680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</a14:hiddenLine>
            </a:ext>
          </a:extLst>
        </p:spPr>
        <p:txBody>
          <a:bodyPr vert="horz" wrap="square" rtlCol="0" anchor="ctr">
            <a:spAutoFit/>
          </a:bodyPr>
          <a:lstStyle/>
          <a:p>
            <a:r>
              <a:rPr lang="zh-CN" altLang="en-US" sz="26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数值“</a:t>
            </a:r>
            <a:r>
              <a:rPr lang="en-US" altLang="zh-CN" sz="26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0”</a:t>
            </a:r>
            <a:r>
              <a:rPr lang="zh-CN" altLang="en-US" sz="26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的表示唯一</a:t>
            </a:r>
            <a:endParaRPr lang="zh-CN" altLang="en-US" sz="260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8" name="椭圆 7"/>
          <p:cNvSpPr>
            <a:spLocks noChangeAspect="1"/>
          </p:cNvSpPr>
          <p:nvPr>
            <p:custDataLst>
              <p:tags r:id="rId5"/>
            </p:custDataLst>
          </p:nvPr>
        </p:nvSpPr>
        <p:spPr>
          <a:xfrm>
            <a:off x="1571625" y="370760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B</a:t>
            </a:r>
            <a:endParaRPr lang="zh-CN" altLang="en-US" sz="16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9" name="TextBox 8"/>
          <p:cNvSpPr txBox="1"/>
          <p:nvPr>
            <p:custDataLst>
              <p:tags r:id="rId6"/>
            </p:custDataLst>
          </p:nvPr>
        </p:nvSpPr>
        <p:spPr>
          <a:xfrm>
            <a:off x="2438400" y="4578191"/>
            <a:ext cx="3913505" cy="487680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</a14:hiddenLine>
            </a:ext>
          </a:extLst>
        </p:spPr>
        <p:txBody>
          <a:bodyPr vert="horz" wrap="square" rtlCol="0" anchor="ctr">
            <a:spAutoFit/>
          </a:bodyPr>
          <a:lstStyle/>
          <a:p>
            <a:r>
              <a:rPr lang="zh-CN" altLang="en-US" sz="26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加法和减法按模进行运算</a:t>
            </a:r>
            <a:endParaRPr lang="zh-CN" altLang="en-US" sz="260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" name="椭圆 9"/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1571625" y="456485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C</a:t>
            </a:r>
            <a:endParaRPr lang="zh-CN" altLang="en-US" sz="16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1" name="TextBox 10"/>
          <p:cNvSpPr txBox="1"/>
          <p:nvPr>
            <p:custDataLst>
              <p:tags r:id="rId8"/>
            </p:custDataLst>
          </p:nvPr>
        </p:nvSpPr>
        <p:spPr>
          <a:xfrm>
            <a:off x="2438400" y="5435441"/>
            <a:ext cx="5894705" cy="487680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</a14:hiddenLine>
            </a:ext>
          </a:extLst>
        </p:spPr>
        <p:txBody>
          <a:bodyPr vert="horz" wrap="square" rtlCol="0" anchor="ctr">
            <a:spAutoFit/>
          </a:bodyPr>
          <a:lstStyle/>
          <a:p>
            <a:r>
              <a:rPr lang="zh-CN" altLang="en-US" sz="26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不可能出现一个数的补码与其原码相同</a:t>
            </a:r>
            <a:endParaRPr lang="zh-CN" altLang="en-US" sz="260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2" name="椭圆 11"/>
          <p:cNvSpPr>
            <a:spLocks noChangeAspect="1"/>
          </p:cNvSpPr>
          <p:nvPr>
            <p:custDataLst>
              <p:tags r:id="rId9"/>
            </p:custDataLst>
          </p:nvPr>
        </p:nvSpPr>
        <p:spPr>
          <a:xfrm>
            <a:off x="1571625" y="5422106"/>
            <a:ext cx="514350" cy="514350"/>
          </a:xfrm>
          <a:prstGeom prst="ellipse">
            <a:avLst/>
          </a:prstGeom>
          <a:solidFill>
            <a:schemeClr val="bg1">
              <a:lumMod val="50000"/>
            </a:schemeClr>
          </a:solidFill>
          <a:ln w="635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D</a:t>
            </a:r>
            <a:endParaRPr lang="zh-CN" altLang="en-US" sz="16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5" name="ColorBlock"/>
          <p:cNvSpPr/>
          <p:nvPr>
            <p:custDataLst>
              <p:tags r:id="rId10"/>
            </p:custDataLst>
          </p:nvPr>
        </p:nvSpPr>
        <p:spPr>
          <a:xfrm>
            <a:off x="0" y="0"/>
            <a:ext cx="190500" cy="635000"/>
          </a:xfrm>
          <a:prstGeom prst="rect">
            <a:avLst/>
          </a:prstGeom>
          <a:solidFill>
            <a:srgbClr val="639EF4"/>
          </a:solidFill>
          <a:ln w="12700" cap="flat" cmpd="sng" algn="ctr">
            <a:noFill/>
            <a:prstDash val="solid"/>
            <a:miter lim="800000"/>
          </a:ln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1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TAG_VERSION" val="1.0"/>
  <p:tag name="KSO_WM_TEMPLATE_CATEGORY" val="custom"/>
  <p:tag name="KSO_WM_TEMPLATE_INDEX" val="20184553"/>
</p:tagLst>
</file>

<file path=ppt/tags/tag10.xml><?xml version="1.0" encoding="utf-8"?>
<p:tagLst xmlns:p="http://schemas.openxmlformats.org/presentationml/2006/main">
  <p:tag name="RAINPROBLEM" val="ProblemItem"/>
</p:tagLst>
</file>

<file path=ppt/tags/tag100.xml><?xml version="1.0" encoding="utf-8"?>
<p:tagLst xmlns:p="http://schemas.openxmlformats.org/presentationml/2006/main">
  <p:tag name="RAINPROBLEM" val="ProblemBullet"/>
  <p:tag name="RAINPROBLEMTYPE" val="MultipleChoice"/>
  <p:tag name="RAINBULLET" val="Correct"/>
</p:tagLst>
</file>

<file path=ppt/tags/tag101.xml><?xml version="1.0" encoding="utf-8"?>
<p:tagLst xmlns:p="http://schemas.openxmlformats.org/presentationml/2006/main">
  <p:tag name="RAINPROBLEM" val="ProblemBullet"/>
  <p:tag name="RAINPROBLEMTYPE" val="MultipleChoice"/>
  <p:tag name="RAINBULLET" val="Wrong"/>
</p:tagLst>
</file>

<file path=ppt/tags/tag102.xml><?xml version="1.0" encoding="utf-8"?>
<p:tagLst xmlns:p="http://schemas.openxmlformats.org/presentationml/2006/main">
  <p:tag name="RAINPROBLEM" val="ProblemItem"/>
</p:tagLst>
</file>

<file path=ppt/tags/tag103.xml><?xml version="1.0" encoding="utf-8"?>
<p:tagLst xmlns:p="http://schemas.openxmlformats.org/presentationml/2006/main">
  <p:tag name="RAINPROBLEM" val="ProblemBody"/>
</p:tagLst>
</file>

<file path=ppt/tags/tag104.xml><?xml version="1.0" encoding="utf-8"?>
<p:tagLst xmlns:p="http://schemas.openxmlformats.org/presentationml/2006/main">
  <p:tag name="RAINPROBLEM" val="ProblemItem"/>
</p:tagLst>
</file>

<file path=ppt/tags/tag105.xml><?xml version="1.0" encoding="utf-8"?>
<p:tagLst xmlns:p="http://schemas.openxmlformats.org/presentationml/2006/main">
  <p:tag name="RAINPROBLEM" val="ProblemItem"/>
</p:tagLst>
</file>

<file path=ppt/tags/tag106.xml><?xml version="1.0" encoding="utf-8"?>
<p:tagLst xmlns:p="http://schemas.openxmlformats.org/presentationml/2006/main">
  <p:tag name="RAINPROBLEM" val="ProblemItem"/>
</p:tagLst>
</file>

<file path=ppt/tags/tag107.xml><?xml version="1.0" encoding="utf-8"?>
<p:tagLst xmlns:p="http://schemas.openxmlformats.org/presentationml/2006/main">
  <p:tag name="RAINPROBLEM" val="ProblemItem"/>
</p:tagLst>
</file>

<file path=ppt/tags/tag108.xml><?xml version="1.0" encoding="utf-8"?>
<p:tagLst xmlns:p="http://schemas.openxmlformats.org/presentationml/2006/main">
  <p:tag name="RAINPROBLEM" val="ProblemBullet"/>
  <p:tag name="RAINPROBLEMTYPE" val="MultipleChoice"/>
  <p:tag name="RAINBULLET" val="Wrong"/>
</p:tagLst>
</file>

<file path=ppt/tags/tag109.xml><?xml version="1.0" encoding="utf-8"?>
<p:tagLst xmlns:p="http://schemas.openxmlformats.org/presentationml/2006/main">
  <p:tag name="RAINPROBLEM" val="ProblemBullet"/>
  <p:tag name="RAINPROBLEMTYPE" val="MultipleChoice"/>
  <p:tag name="RAINBULLET" val="Wrong"/>
</p:tagLst>
</file>

<file path=ppt/tags/tag11.xml><?xml version="1.0" encoding="utf-8"?>
<p:tagLst xmlns:p="http://schemas.openxmlformats.org/presentationml/2006/main">
  <p:tag name="RAINPROBLEM" val="ProblemBullet"/>
  <p:tag name="RAINPROBLEMTYPE" val="MultipleChoice"/>
  <p:tag name="RAINBULLET" val="Wrong"/>
</p:tagLst>
</file>

<file path=ppt/tags/tag110.xml><?xml version="1.0" encoding="utf-8"?>
<p:tagLst xmlns:p="http://schemas.openxmlformats.org/presentationml/2006/main">
  <p:tag name="RAINPROBLEM" val="ProblemBullet"/>
  <p:tag name="RAINPROBLEMTYPE" val="MultipleChoice"/>
  <p:tag name="RAINBULLET" val="Wrong"/>
</p:tagLst>
</file>

<file path=ppt/tags/tag111.xml><?xml version="1.0" encoding="utf-8"?>
<p:tagLst xmlns:p="http://schemas.openxmlformats.org/presentationml/2006/main">
  <p:tag name="RAINPROBLEM" val="ProblemBullet"/>
  <p:tag name="RAINPROBLEMTYPE" val="MultipleChoice"/>
  <p:tag name="RAINBULLET" val="Correct"/>
</p:tagLst>
</file>

<file path=ppt/tags/tag112.xml><?xml version="1.0" encoding="utf-8"?>
<p:tagLst xmlns:p="http://schemas.openxmlformats.org/presentationml/2006/main">
  <p:tag name="RAINPROBLEM" val="ProblemBody"/>
</p:tagLst>
</file>

<file path=ppt/tags/tag113.xml><?xml version="1.0" encoding="utf-8"?>
<p:tagLst xmlns:p="http://schemas.openxmlformats.org/presentationml/2006/main">
  <p:tag name="RAINPROBLEM" val="ProblemBody"/>
</p:tagLst>
</file>

<file path=ppt/tags/tag114.xml><?xml version="1.0" encoding="utf-8"?>
<p:tagLst xmlns:p="http://schemas.openxmlformats.org/presentationml/2006/main">
  <p:tag name="RAINPROBLEM" val="ProblemBody"/>
</p:tagLst>
</file>

<file path=ppt/tags/tag115.xml><?xml version="1.0" encoding="utf-8"?>
<p:tagLst xmlns:p="http://schemas.openxmlformats.org/presentationml/2006/main">
  <p:tag name="KSO_WM_UNIT_TABLE_BEAUTIFY" val="smartTable{96a0c3ea-7663-4210-9df9-9ae1b512683f}"/>
  <p:tag name="TABLE_ENDDRAG_ORIGIN_RECT" val="584*294"/>
  <p:tag name="TABLE_ENDDRAG_RECT" val="32*206*584*294"/>
</p:tagLst>
</file>

<file path=ppt/tags/tag116.xml><?xml version="1.0" encoding="utf-8"?>
<p:tagLst xmlns:p="http://schemas.openxmlformats.org/presentationml/2006/main">
  <p:tag name="KSO_WM_UNIT_PLACING_PICTURE_USER_VIEWPORT" val="{&quot;height&quot;:4170,&quot;width&quot;:7090}"/>
</p:tagLst>
</file>

<file path=ppt/tags/tag117.xml><?xml version="1.0" encoding="utf-8"?>
<p:tagLst xmlns:p="http://schemas.openxmlformats.org/presentationml/2006/main">
  <p:tag name="RAINPROBLEM" val="ProblemBody"/>
</p:tagLst>
</file>

<file path=ppt/tags/tag118.xml><?xml version="1.0" encoding="utf-8"?>
<p:tagLst xmlns:p="http://schemas.openxmlformats.org/presentationml/2006/main">
  <p:tag name="RAINPROBLEM" val="ProblemBody"/>
</p:tagLst>
</file>

<file path=ppt/tags/tag119.xml><?xml version="1.0" encoding="utf-8"?>
<p:tagLst xmlns:p="http://schemas.openxmlformats.org/presentationml/2006/main">
  <p:tag name="RAINPROBLEM" val="ProblemBody"/>
</p:tagLst>
</file>

<file path=ppt/tags/tag12.xml><?xml version="1.0" encoding="utf-8"?>
<p:tagLst xmlns:p="http://schemas.openxmlformats.org/presentationml/2006/main">
  <p:tag name="RAINPROBLEM" val="ProblemItem"/>
</p:tagLst>
</file>

<file path=ppt/tags/tag120.xml><?xml version="1.0" encoding="utf-8"?>
<p:tagLst xmlns:p="http://schemas.openxmlformats.org/presentationml/2006/main">
  <p:tag name="RAINPROBLEM" val="ProblemItem"/>
</p:tagLst>
</file>

<file path=ppt/tags/tag121.xml><?xml version="1.0" encoding="utf-8"?>
<p:tagLst xmlns:p="http://schemas.openxmlformats.org/presentationml/2006/main">
  <p:tag name="RAINPROBLEM" val="ProblemItem"/>
</p:tagLst>
</file>

<file path=ppt/tags/tag122.xml><?xml version="1.0" encoding="utf-8"?>
<p:tagLst xmlns:p="http://schemas.openxmlformats.org/presentationml/2006/main">
  <p:tag name="RAINPROBLEM" val="ProblemItem"/>
</p:tagLst>
</file>

<file path=ppt/tags/tag123.xml><?xml version="1.0" encoding="utf-8"?>
<p:tagLst xmlns:p="http://schemas.openxmlformats.org/presentationml/2006/main">
  <p:tag name="RAINPROBLEM" val="ProblemItem"/>
</p:tagLst>
</file>

<file path=ppt/tags/tag124.xml><?xml version="1.0" encoding="utf-8"?>
<p:tagLst xmlns:p="http://schemas.openxmlformats.org/presentationml/2006/main">
  <p:tag name="RAINPROBLEM" val="ProblemBullet"/>
  <p:tag name="RAINPROBLEMTYPE" val="MultipleChoice"/>
  <p:tag name="RAINBULLET" val="Wrong"/>
</p:tagLst>
</file>

<file path=ppt/tags/tag125.xml><?xml version="1.0" encoding="utf-8"?>
<p:tagLst xmlns:p="http://schemas.openxmlformats.org/presentationml/2006/main">
  <p:tag name="RAINPROBLEM" val="ProblemBullet"/>
  <p:tag name="RAINPROBLEMTYPE" val="MultipleChoice"/>
  <p:tag name="RAINBULLET" val="Wrong"/>
</p:tagLst>
</file>

<file path=ppt/tags/tag126.xml><?xml version="1.0" encoding="utf-8"?>
<p:tagLst xmlns:p="http://schemas.openxmlformats.org/presentationml/2006/main">
  <p:tag name="RAINPROBLEM" val="ProblemBullet"/>
  <p:tag name="RAINPROBLEMTYPE" val="MultipleChoice"/>
  <p:tag name="RAINBULLET" val="Wrong"/>
</p:tagLst>
</file>

<file path=ppt/tags/tag127.xml><?xml version="1.0" encoding="utf-8"?>
<p:tagLst xmlns:p="http://schemas.openxmlformats.org/presentationml/2006/main">
  <p:tag name="RAINPROBLEM" val="ProblemBullet"/>
  <p:tag name="RAINPROBLEMTYPE" val="MultipleChoice"/>
  <p:tag name="RAINBULLET" val="Correct"/>
</p:tagLst>
</file>

<file path=ppt/tags/tag128.xml><?xml version="1.0" encoding="utf-8"?>
<p:tagLst xmlns:p="http://schemas.openxmlformats.org/presentationml/2006/main">
  <p:tag name="RAINPROBLEM" val="ProblemSubmit"/>
  <p:tag name="RAINPROBLEMTYPE" val="MultipleChoice"/>
</p:tagLst>
</file>

<file path=ppt/tags/tag129.xml><?xml version="1.0" encoding="utf-8"?>
<p:tagLst xmlns:p="http://schemas.openxmlformats.org/presentationml/2006/main">
  <p:tag name="RAINPROBLEMTYPE" val="ProblemTypeMarker"/>
</p:tagLst>
</file>

<file path=ppt/tags/tag13.xml><?xml version="1.0" encoding="utf-8"?>
<p:tagLst xmlns:p="http://schemas.openxmlformats.org/presentationml/2006/main">
  <p:tag name="RAINPROBLEM" val="ProblemBullet"/>
  <p:tag name="RAINPROBLEMTYPE" val="MultipleChoice"/>
  <p:tag name="RAINBULLET" val="Wrong"/>
</p:tagLst>
</file>

<file path=ppt/tags/tag130.xml><?xml version="1.0" encoding="utf-8"?>
<p:tagLst xmlns:p="http://schemas.openxmlformats.org/presentationml/2006/main">
  <p:tag name="RAINPROBLEMTYPE" val="ProblemTypeMarker"/>
</p:tagLst>
</file>

<file path=ppt/tags/tag131.xml><?xml version="1.0" encoding="utf-8"?>
<p:tagLst xmlns:p="http://schemas.openxmlformats.org/presentationml/2006/main">
  <p:tag name="RAINPROBLEMTYPE" val="ProblemTypeMarker"/>
</p:tagLst>
</file>

<file path=ppt/tags/tag132.xml><?xml version="1.0" encoding="utf-8"?>
<p:tagLst xmlns:p="http://schemas.openxmlformats.org/presentationml/2006/main">
  <p:tag name="RAINPROBLEMTYPE" val="ProblemTypeMarker"/>
</p:tagLst>
</file>

<file path=ppt/tags/tag133.xml><?xml version="1.0" encoding="utf-8"?>
<p:tagLst xmlns:p="http://schemas.openxmlformats.org/presentationml/2006/main">
  <p:tag name="RAINPROBLEMTYPE" val="ProblemTypeMarker"/>
</p:tagLst>
</file>

<file path=ppt/tags/tag134.xml><?xml version="1.0" encoding="utf-8"?>
<p:tagLst xmlns:p="http://schemas.openxmlformats.org/presentationml/2006/main">
  <p:tag name="RAINPROBLEM" val="ProblemSetting"/>
  <p:tag name="RAINPROBLEMTYPE" val="MultipleChoice"/>
</p:tagLst>
</file>

<file path=ppt/tags/tag135.xml><?xml version="1.0" encoding="utf-8"?>
<p:tagLst xmlns:p="http://schemas.openxmlformats.org/presentationml/2006/main">
  <p:tag name="PROBLEMSCORE" val="1.0"/>
</p:tagLst>
</file>

<file path=ppt/tags/tag136.xml><?xml version="1.0" encoding="utf-8"?>
<p:tagLst xmlns:p="http://schemas.openxmlformats.org/presentationml/2006/main">
  <p:tag name="RAINPROBLEM" val="ProblemBody"/>
</p:tagLst>
</file>

<file path=ppt/tags/tag137.xml><?xml version="1.0" encoding="utf-8"?>
<p:tagLst xmlns:p="http://schemas.openxmlformats.org/presentationml/2006/main">
  <p:tag name="RAINPROBLEM" val="ProblemBody"/>
</p:tagLst>
</file>

<file path=ppt/tags/tag138.xml><?xml version="1.0" encoding="utf-8"?>
<p:tagLst xmlns:p="http://schemas.openxmlformats.org/presentationml/2006/main">
  <p:tag name="RAINPROBLEM" val="ProblemBody"/>
</p:tagLst>
</file>

<file path=ppt/tags/tag139.xml><?xml version="1.0" encoding="utf-8"?>
<p:tagLst xmlns:p="http://schemas.openxmlformats.org/presentationml/2006/main">
  <p:tag name="RAINPROBLEM" val="ProblemBody"/>
</p:tagLst>
</file>

<file path=ppt/tags/tag14.xml><?xml version="1.0" encoding="utf-8"?>
<p:tagLst xmlns:p="http://schemas.openxmlformats.org/presentationml/2006/main">
  <p:tag name="RAINPROBLEM" val="ProblemSubmit"/>
  <p:tag name="RAINPROBLEMTYPE" val="MultipleChoice"/>
</p:tagLst>
</file>

<file path=ppt/tags/tag140.xml><?xml version="1.0" encoding="utf-8"?>
<p:tagLst xmlns:p="http://schemas.openxmlformats.org/presentationml/2006/main">
  <p:tag name="TIMING" val="|9.9|1.4|6.6|83.6|10.9|26.4|1.3|53.2|5.5|1.4|1.9|1.4|5.5|20.7|1.5|1.2|1"/>
</p:tagLst>
</file>

<file path=ppt/tags/tag141.xml><?xml version="1.0" encoding="utf-8"?>
<p:tagLst xmlns:p="http://schemas.openxmlformats.org/presentationml/2006/main">
  <p:tag name="TIMING" val="|9.9|1.4|6.6|83.6|10.9|26.4|1.3|53.2|5.5|1.4|1.9|1.4|5.5|20.7|1.5|1.2|1"/>
</p:tagLst>
</file>

<file path=ppt/tags/tag142.xml><?xml version="1.0" encoding="utf-8"?>
<p:tagLst xmlns:p="http://schemas.openxmlformats.org/presentationml/2006/main">
  <p:tag name="TIMING" val="|9.9|1.4|6.6|83.6|10.9|26.4|1.3|53.2|5.5|1.4|1.9|1.4|5.5|20.7|1.5|1.2|1"/>
</p:tagLst>
</file>

<file path=ppt/tags/tag143.xml><?xml version="1.0" encoding="utf-8"?>
<p:tagLst xmlns:p="http://schemas.openxmlformats.org/presentationml/2006/main">
  <p:tag name="TIMING" val="|9.9|1.4|6.6|83.6|10.9|26.4|1.3|53.2|5.5|1.4|1.9|1.4|5.5|20.7|1.5|1.2|1"/>
</p:tagLst>
</file>

<file path=ppt/tags/tag144.xml><?xml version="1.0" encoding="utf-8"?>
<p:tagLst xmlns:p="http://schemas.openxmlformats.org/presentationml/2006/main">
  <p:tag name="TIMING" val="|9.9|1.4|6.6|83.6|10.9|26.4|1.3|53.2|5.5|1.4|1.9|1.4|5.5|20.7|1.5|1.2|1"/>
</p:tagLst>
</file>

<file path=ppt/tags/tag145.xml><?xml version="1.0" encoding="utf-8"?>
<p:tagLst xmlns:p="http://schemas.openxmlformats.org/presentationml/2006/main">
  <p:tag name="TIMING" val="|9.9|1.4|6.6|83.6|10.9|26.4|1.3|53.2|5.5|1.4|1.9|1.4|5.5|20.7|1.5|1.2|1"/>
</p:tagLst>
</file>

<file path=ppt/tags/tag146.xml><?xml version="1.0" encoding="utf-8"?>
<p:tagLst xmlns:p="http://schemas.openxmlformats.org/presentationml/2006/main">
  <p:tag name="TIMING" val="|9.9|1.4|6.6|83.6|10.9|26.4|1.3|53.2|5.5|1.4|1.9|1.4|5.5|20.7|1.5|1.2|1"/>
</p:tagLst>
</file>

<file path=ppt/tags/tag147.xml><?xml version="1.0" encoding="utf-8"?>
<p:tagLst xmlns:p="http://schemas.openxmlformats.org/presentationml/2006/main">
  <p:tag name="TIMING" val="|9.9|1.4|6.6|83.6|10.9|26.4|1.3|53.2|5.5|1.4|1.9|1.4|5.5|20.7|1.5|1.2|1"/>
</p:tagLst>
</file>

<file path=ppt/tags/tag148.xml><?xml version="1.0" encoding="utf-8"?>
<p:tagLst xmlns:p="http://schemas.openxmlformats.org/presentationml/2006/main">
  <p:tag name="TIMING" val="|9.9|1.4|6.6|83.6|10.9|26.4|1.3|53.2|5.5|1.4|1.9|1.4|5.5|20.7|1.5|1.2|1"/>
</p:tagLst>
</file>

<file path=ppt/tags/tag149.xml><?xml version="1.0" encoding="utf-8"?>
<p:tagLst xmlns:p="http://schemas.openxmlformats.org/presentationml/2006/main">
  <p:tag name="KSO_WM_UNIT_PLACING_PICTURE_USER_VIEWPORT" val="{&quot;height&quot;:6920,&quot;width&quot;:12140}"/>
</p:tagLst>
</file>

<file path=ppt/tags/tag15.xml><?xml version="1.0" encoding="utf-8"?>
<p:tagLst xmlns:p="http://schemas.openxmlformats.org/presentationml/2006/main">
  <p:tag name="RAINPROBLEMTYPE" val="ProblemTypeMarker"/>
</p:tagLst>
</file>

<file path=ppt/tags/tag16.xml><?xml version="1.0" encoding="utf-8"?>
<p:tagLst xmlns:p="http://schemas.openxmlformats.org/presentationml/2006/main">
  <p:tag name="RAINPROBLEMTYPE" val="ProblemTypeMarker"/>
</p:tagLst>
</file>

<file path=ppt/tags/tag17.xml><?xml version="1.0" encoding="utf-8"?>
<p:tagLst xmlns:p="http://schemas.openxmlformats.org/presentationml/2006/main">
  <p:tag name="RAINPROBLEMTYPE" val="ProblemTypeMarker"/>
</p:tagLst>
</file>

<file path=ppt/tags/tag18.xml><?xml version="1.0" encoding="utf-8"?>
<p:tagLst xmlns:p="http://schemas.openxmlformats.org/presentationml/2006/main">
  <p:tag name="RAINPROBLEMTYPE" val="ProblemTypeMarker"/>
</p:tagLst>
</file>

<file path=ppt/tags/tag19.xml><?xml version="1.0" encoding="utf-8"?>
<p:tagLst xmlns:p="http://schemas.openxmlformats.org/presentationml/2006/main">
  <p:tag name="RAINPROBLEMTYPE" val="ProblemTypeMarker"/>
</p:tagLst>
</file>

<file path=ppt/tags/tag2.xml><?xml version="1.0" encoding="utf-8"?>
<p:tagLst xmlns:p="http://schemas.openxmlformats.org/presentationml/2006/main">
  <p:tag name="KSO_WM_TAG_VERSION" val="1.0"/>
  <p:tag name="KSO_WM_TEMPLATE_CATEGORY" val="custom"/>
  <p:tag name="KSO_WM_TEMPLATE_INDEX" val="20184553"/>
</p:tagLst>
</file>

<file path=ppt/tags/tag20.xml><?xml version="1.0" encoding="utf-8"?>
<p:tagLst xmlns:p="http://schemas.openxmlformats.org/presentationml/2006/main">
  <p:tag name="RAINPROBLEM" val="ProblemSetting"/>
  <p:tag name="RAINPROBLEMTYPE" val="MultipleChoice"/>
</p:tagLst>
</file>

<file path=ppt/tags/tag21.xml><?xml version="1.0" encoding="utf-8"?>
<p:tagLst xmlns:p="http://schemas.openxmlformats.org/presentationml/2006/main">
  <p:tag name="PROBLEMSCORE" val="1.0"/>
</p:tagLst>
</file>

<file path=ppt/tags/tag22.xml><?xml version="1.0" encoding="utf-8"?>
<p:tagLst xmlns:p="http://schemas.openxmlformats.org/presentationml/2006/main">
  <p:tag name="RAINPROBLEM" val="ProblemBody"/>
</p:tagLst>
</file>

<file path=ppt/tags/tag23.xml><?xml version="1.0" encoding="utf-8"?>
<p:tagLst xmlns:p="http://schemas.openxmlformats.org/presentationml/2006/main">
  <p:tag name="RAINPROBLEM" val="ProblemItem"/>
</p:tagLst>
</file>

<file path=ppt/tags/tag24.xml><?xml version="1.0" encoding="utf-8"?>
<p:tagLst xmlns:p="http://schemas.openxmlformats.org/presentationml/2006/main">
  <p:tag name="RAINPROBLEM" val="ProblemBullet"/>
  <p:tag name="RAINPROBLEMTYPE" val="MultipleChoice"/>
  <p:tag name="RAINBULLET" val="Wrong"/>
</p:tagLst>
</file>

<file path=ppt/tags/tag25.xml><?xml version="1.0" encoding="utf-8"?>
<p:tagLst xmlns:p="http://schemas.openxmlformats.org/presentationml/2006/main">
  <p:tag name="RAINPROBLEM" val="ProblemItem"/>
</p:tagLst>
</file>

<file path=ppt/tags/tag26.xml><?xml version="1.0" encoding="utf-8"?>
<p:tagLst xmlns:p="http://schemas.openxmlformats.org/presentationml/2006/main">
  <p:tag name="RAINPROBLEM" val="ProblemBullet"/>
  <p:tag name="RAINPROBLEMTYPE" val="MultipleChoice"/>
  <p:tag name="RAINBULLET" val="Wrong"/>
</p:tagLst>
</file>

<file path=ppt/tags/tag27.xml><?xml version="1.0" encoding="utf-8"?>
<p:tagLst xmlns:p="http://schemas.openxmlformats.org/presentationml/2006/main">
  <p:tag name="RAINPROBLEM" val="ProblemItem"/>
</p:tagLst>
</file>

<file path=ppt/tags/tag28.xml><?xml version="1.0" encoding="utf-8"?>
<p:tagLst xmlns:p="http://schemas.openxmlformats.org/presentationml/2006/main">
  <p:tag name="RAINPROBLEM" val="ProblemBullet"/>
  <p:tag name="RAINPROBLEMTYPE" val="MultipleChoice"/>
  <p:tag name="RAINBULLET" val="Wrong"/>
</p:tagLst>
</file>

<file path=ppt/tags/tag29.xml><?xml version="1.0" encoding="utf-8"?>
<p:tagLst xmlns:p="http://schemas.openxmlformats.org/presentationml/2006/main">
  <p:tag name="RAINPROBLEM" val="ProblemItem"/>
</p:tagLst>
</file>

<file path=ppt/tags/tag3.xml><?xml version="1.0" encoding="utf-8"?>
<p:tagLst xmlns:p="http://schemas.openxmlformats.org/presentationml/2006/main">
  <p:tag name="KSO_WM_TEMPLATE_TOPIC_DEFAULT" val="1"/>
  <p:tag name="KSO_WM_TEMPLATE_JOB_ID" val="2"/>
  <p:tag name="KSO_WM_TEMPLATE_SCENE_ID" val="1"/>
  <p:tag name="KSO_WM_TEMPLATE_OUTLINE_ID" val="15"/>
  <p:tag name="KSO_WM_TEMPLATE_TOPIC_ID" val="2869567"/>
  <p:tag name="KSO_WM_BEAUTIFY_FLAG" val="#wm#"/>
  <p:tag name="KSO_WM_TAG_VERSION" val="1.0"/>
  <p:tag name="KSO_WM_TEMPLATE_INDEX" val="20184553"/>
  <p:tag name="KSO_WM_TEMPLATE_CATEGORY" val="custom"/>
  <p:tag name="KSO_WM_TEMPLATE_THUMBS_INDEX" val="1"/>
</p:tagLst>
</file>

<file path=ppt/tags/tag30.xml><?xml version="1.0" encoding="utf-8"?>
<p:tagLst xmlns:p="http://schemas.openxmlformats.org/presentationml/2006/main">
  <p:tag name="RAINPROBLEM" val="ProblemBullet"/>
  <p:tag name="RAINPROBLEMTYPE" val="MultipleChoice"/>
  <p:tag name="RAINBULLET" val="Correct"/>
</p:tagLst>
</file>

<file path=ppt/tags/tag31.xml><?xml version="1.0" encoding="utf-8"?>
<p:tagLst xmlns:p="http://schemas.openxmlformats.org/presentationml/2006/main">
  <p:tag name="RAINPROBLEMTYPE" val="ProblemTypeMarker"/>
</p:tagLst>
</file>

<file path=ppt/tags/tag32.xml><?xml version="1.0" encoding="utf-8"?>
<p:tagLst xmlns:p="http://schemas.openxmlformats.org/presentationml/2006/main">
  <p:tag name="PROBLEMSCORE" val="1.0"/>
</p:tagLst>
</file>

<file path=ppt/tags/tag33.xml><?xml version="1.0" encoding="utf-8"?>
<p:tagLst xmlns:p="http://schemas.openxmlformats.org/presentationml/2006/main">
  <p:tag name="RAINPROBLEM" val="ProblemBody"/>
</p:tagLst>
</file>

<file path=ppt/tags/tag34.xml><?xml version="1.0" encoding="utf-8"?>
<p:tagLst xmlns:p="http://schemas.openxmlformats.org/presentationml/2006/main">
  <p:tag name="RAINPROBLEM" val="ProblemItem"/>
</p:tagLst>
</file>

<file path=ppt/tags/tag35.xml><?xml version="1.0" encoding="utf-8"?>
<p:tagLst xmlns:p="http://schemas.openxmlformats.org/presentationml/2006/main">
  <p:tag name="RAINPROBLEM" val="ProblemBullet"/>
  <p:tag name="RAINPROBLEMTYPE" val="MultipleChoice"/>
  <p:tag name="RAINBULLET" val="Wrong"/>
</p:tagLst>
</file>

<file path=ppt/tags/tag36.xml><?xml version="1.0" encoding="utf-8"?>
<p:tagLst xmlns:p="http://schemas.openxmlformats.org/presentationml/2006/main">
  <p:tag name="RAINPROBLEM" val="ProblemItem"/>
</p:tagLst>
</file>

<file path=ppt/tags/tag37.xml><?xml version="1.0" encoding="utf-8"?>
<p:tagLst xmlns:p="http://schemas.openxmlformats.org/presentationml/2006/main">
  <p:tag name="RAINPROBLEM" val="ProblemBullet"/>
  <p:tag name="RAINPROBLEMTYPE" val="MultipleChoice"/>
  <p:tag name="RAINBULLET" val="Correct"/>
</p:tagLst>
</file>

<file path=ppt/tags/tag38.xml><?xml version="1.0" encoding="utf-8"?>
<p:tagLst xmlns:p="http://schemas.openxmlformats.org/presentationml/2006/main">
  <p:tag name="RAINPROBLEM" val="ProblemItem"/>
</p:tagLst>
</file>

<file path=ppt/tags/tag39.xml><?xml version="1.0" encoding="utf-8"?>
<p:tagLst xmlns:p="http://schemas.openxmlformats.org/presentationml/2006/main">
  <p:tag name="RAINPROBLEM" val="ProblemBullet"/>
  <p:tag name="RAINPROBLEMTYPE" val="MultipleChoice"/>
  <p:tag name="RAINBULLET" val="Wrong"/>
</p:tagLst>
</file>

<file path=ppt/tags/tag4.xml><?xml version="1.0" encoding="utf-8"?>
<p:tagLst xmlns:p="http://schemas.openxmlformats.org/presentationml/2006/main">
  <p:tag name="KSO_WM_UNIT_PLACING_PICTURE_USER_VIEWPORT" val="{&quot;height&quot;:7390,&quot;width&quot;:8000}"/>
</p:tagLst>
</file>

<file path=ppt/tags/tag40.xml><?xml version="1.0" encoding="utf-8"?>
<p:tagLst xmlns:p="http://schemas.openxmlformats.org/presentationml/2006/main">
  <p:tag name="RAINPROBLEM" val="ProblemItem"/>
</p:tagLst>
</file>

<file path=ppt/tags/tag41.xml><?xml version="1.0" encoding="utf-8"?>
<p:tagLst xmlns:p="http://schemas.openxmlformats.org/presentationml/2006/main">
  <p:tag name="RAINPROBLEM" val="ProblemBullet"/>
  <p:tag name="RAINPROBLEMTYPE" val="MultipleChoice"/>
  <p:tag name="RAINBULLET" val="Wrong"/>
</p:tagLst>
</file>

<file path=ppt/tags/tag42.xml><?xml version="1.0" encoding="utf-8"?>
<p:tagLst xmlns:p="http://schemas.openxmlformats.org/presentationml/2006/main">
  <p:tag name="PROBLEMSCORE" val="1.0"/>
</p:tagLst>
</file>

<file path=ppt/tags/tag43.xml><?xml version="1.0" encoding="utf-8"?>
<p:tagLst xmlns:p="http://schemas.openxmlformats.org/presentationml/2006/main">
  <p:tag name="RAINPROBLEM" val="ProblemBody"/>
</p:tagLst>
</file>

<file path=ppt/tags/tag44.xml><?xml version="1.0" encoding="utf-8"?>
<p:tagLst xmlns:p="http://schemas.openxmlformats.org/presentationml/2006/main">
  <p:tag name="RAINPROBLEM" val="ProblemItem"/>
</p:tagLst>
</file>

<file path=ppt/tags/tag45.xml><?xml version="1.0" encoding="utf-8"?>
<p:tagLst xmlns:p="http://schemas.openxmlformats.org/presentationml/2006/main">
  <p:tag name="RAINPROBLEM" val="ProblemItem"/>
</p:tagLst>
</file>

<file path=ppt/tags/tag46.xml><?xml version="1.0" encoding="utf-8"?>
<p:tagLst xmlns:p="http://schemas.openxmlformats.org/presentationml/2006/main">
  <p:tag name="RAINPROBLEM" val="ProblemItem"/>
</p:tagLst>
</file>

<file path=ppt/tags/tag47.xml><?xml version="1.0" encoding="utf-8"?>
<p:tagLst xmlns:p="http://schemas.openxmlformats.org/presentationml/2006/main">
  <p:tag name="RAINPROBLEM" val="ProblemItem"/>
</p:tagLst>
</file>

<file path=ppt/tags/tag48.xml><?xml version="1.0" encoding="utf-8"?>
<p:tagLst xmlns:p="http://schemas.openxmlformats.org/presentationml/2006/main">
  <p:tag name="RAINPROBLEM" val="ProblemBullet"/>
  <p:tag name="RAINPROBLEMTYPE" val="MultipleChoice"/>
  <p:tag name="RAINBULLET" val="Wrong"/>
</p:tagLst>
</file>

<file path=ppt/tags/tag49.xml><?xml version="1.0" encoding="utf-8"?>
<p:tagLst xmlns:p="http://schemas.openxmlformats.org/presentationml/2006/main">
  <p:tag name="RAINPROBLEM" val="ProblemBullet"/>
  <p:tag name="RAINPROBLEMTYPE" val="MultipleChoice"/>
  <p:tag name="RAINBULLET" val="Correct"/>
</p:tagLst>
</file>

<file path=ppt/tags/tag5.xml><?xml version="1.0" encoding="utf-8"?>
<p:tagLst xmlns:p="http://schemas.openxmlformats.org/presentationml/2006/main">
  <p:tag name="RAINPROBLEM" val="ProblemBody"/>
</p:tagLst>
</file>

<file path=ppt/tags/tag50.xml><?xml version="1.0" encoding="utf-8"?>
<p:tagLst xmlns:p="http://schemas.openxmlformats.org/presentationml/2006/main">
  <p:tag name="RAINPROBLEM" val="ProblemBullet"/>
  <p:tag name="RAINPROBLEMTYPE" val="MultipleChoice"/>
  <p:tag name="RAINBULLET" val="Wrong"/>
</p:tagLst>
</file>

<file path=ppt/tags/tag51.xml><?xml version="1.0" encoding="utf-8"?>
<p:tagLst xmlns:p="http://schemas.openxmlformats.org/presentationml/2006/main">
  <p:tag name="RAINPROBLEM" val="ProblemBullet"/>
  <p:tag name="RAINPROBLEMTYPE" val="MultipleChoice"/>
  <p:tag name="RAINBULLET" val="Wrong"/>
</p:tagLst>
</file>

<file path=ppt/tags/tag52.xml><?xml version="1.0" encoding="utf-8"?>
<p:tagLst xmlns:p="http://schemas.openxmlformats.org/presentationml/2006/main">
  <p:tag name="PROBLEMSCORE" val="1.0"/>
</p:tagLst>
</file>

<file path=ppt/tags/tag53.xml><?xml version="1.0" encoding="utf-8"?>
<p:tagLst xmlns:p="http://schemas.openxmlformats.org/presentationml/2006/main">
  <p:tag name="RAINPROBLEM" val="ProblemBody"/>
</p:tagLst>
</file>

<file path=ppt/tags/tag54.xml><?xml version="1.0" encoding="utf-8"?>
<p:tagLst xmlns:p="http://schemas.openxmlformats.org/presentationml/2006/main">
  <p:tag name="RAINPROBLEM" val="ProblemItem"/>
</p:tagLst>
</file>

<file path=ppt/tags/tag55.xml><?xml version="1.0" encoding="utf-8"?>
<p:tagLst xmlns:p="http://schemas.openxmlformats.org/presentationml/2006/main">
  <p:tag name="RAINPROBLEM" val="ProblemItem"/>
</p:tagLst>
</file>

<file path=ppt/tags/tag56.xml><?xml version="1.0" encoding="utf-8"?>
<p:tagLst xmlns:p="http://schemas.openxmlformats.org/presentationml/2006/main">
  <p:tag name="RAINPROBLEM" val="ProblemItem"/>
</p:tagLst>
</file>

<file path=ppt/tags/tag57.xml><?xml version="1.0" encoding="utf-8"?>
<p:tagLst xmlns:p="http://schemas.openxmlformats.org/presentationml/2006/main">
  <p:tag name="RAINPROBLEM" val="ProblemItem"/>
</p:tagLst>
</file>

<file path=ppt/tags/tag58.xml><?xml version="1.0" encoding="utf-8"?>
<p:tagLst xmlns:p="http://schemas.openxmlformats.org/presentationml/2006/main">
  <p:tag name="RAINPROBLEM" val="ProblemBullet"/>
  <p:tag name="RAINPROBLEMTYPE" val="MultipleChoice"/>
  <p:tag name="RAINBULLET" val="Wrong"/>
</p:tagLst>
</file>

<file path=ppt/tags/tag59.xml><?xml version="1.0" encoding="utf-8"?>
<p:tagLst xmlns:p="http://schemas.openxmlformats.org/presentationml/2006/main">
  <p:tag name="RAINPROBLEM" val="ProblemBullet"/>
  <p:tag name="RAINPROBLEMTYPE" val="MultipleChoice"/>
  <p:tag name="RAINBULLET" val="Wrong"/>
</p:tagLst>
</file>

<file path=ppt/tags/tag6.xml><?xml version="1.0" encoding="utf-8"?>
<p:tagLst xmlns:p="http://schemas.openxmlformats.org/presentationml/2006/main">
  <p:tag name="RAINPROBLEM" val="ProblemItem"/>
</p:tagLst>
</file>

<file path=ppt/tags/tag60.xml><?xml version="1.0" encoding="utf-8"?>
<p:tagLst xmlns:p="http://schemas.openxmlformats.org/presentationml/2006/main">
  <p:tag name="RAINPROBLEM" val="ProblemBullet"/>
  <p:tag name="RAINPROBLEMTYPE" val="MultipleChoice"/>
  <p:tag name="RAINBULLET" val="Wrong"/>
</p:tagLst>
</file>

<file path=ppt/tags/tag61.xml><?xml version="1.0" encoding="utf-8"?>
<p:tagLst xmlns:p="http://schemas.openxmlformats.org/presentationml/2006/main">
  <p:tag name="RAINPROBLEM" val="ProblemBullet"/>
  <p:tag name="RAINPROBLEMTYPE" val="MultipleChoice"/>
  <p:tag name="RAINBULLET" val="Correct"/>
</p:tagLst>
</file>

<file path=ppt/tags/tag62.xml><?xml version="1.0" encoding="utf-8"?>
<p:tagLst xmlns:p="http://schemas.openxmlformats.org/presentationml/2006/main">
  <p:tag name="PROBLEMSCORE" val="1.0"/>
</p:tagLst>
</file>

<file path=ppt/tags/tag63.xml><?xml version="1.0" encoding="utf-8"?>
<p:tagLst xmlns:p="http://schemas.openxmlformats.org/presentationml/2006/main">
  <p:tag name="RAINPROBLEM" val="ProblemBody"/>
</p:tagLst>
</file>

<file path=ppt/tags/tag64.xml><?xml version="1.0" encoding="utf-8"?>
<p:tagLst xmlns:p="http://schemas.openxmlformats.org/presentationml/2006/main">
  <p:tag name="RAINPROBLEM" val="ProblemItem"/>
</p:tagLst>
</file>

<file path=ppt/tags/tag65.xml><?xml version="1.0" encoding="utf-8"?>
<p:tagLst xmlns:p="http://schemas.openxmlformats.org/presentationml/2006/main">
  <p:tag name="RAINPROBLEM" val="ProblemBullet"/>
  <p:tag name="RAINPROBLEMTYPE" val="MultipleChoice"/>
  <p:tag name="RAINBULLET" val="Wrong"/>
</p:tagLst>
</file>

<file path=ppt/tags/tag66.xml><?xml version="1.0" encoding="utf-8"?>
<p:tagLst xmlns:p="http://schemas.openxmlformats.org/presentationml/2006/main">
  <p:tag name="RAINPROBLEM" val="ProblemItem"/>
</p:tagLst>
</file>

<file path=ppt/tags/tag67.xml><?xml version="1.0" encoding="utf-8"?>
<p:tagLst xmlns:p="http://schemas.openxmlformats.org/presentationml/2006/main">
  <p:tag name="RAINPROBLEM" val="ProblemBullet"/>
  <p:tag name="RAINPROBLEMTYPE" val="MultipleChoice"/>
  <p:tag name="RAINBULLET" val="Correct"/>
</p:tagLst>
</file>

<file path=ppt/tags/tag68.xml><?xml version="1.0" encoding="utf-8"?>
<p:tagLst xmlns:p="http://schemas.openxmlformats.org/presentationml/2006/main">
  <p:tag name="RAINPROBLEM" val="ProblemItem"/>
</p:tagLst>
</file>

<file path=ppt/tags/tag69.xml><?xml version="1.0" encoding="utf-8"?>
<p:tagLst xmlns:p="http://schemas.openxmlformats.org/presentationml/2006/main">
  <p:tag name="RAINPROBLEM" val="ProblemBullet"/>
  <p:tag name="RAINPROBLEMTYPE" val="MultipleChoice"/>
  <p:tag name="RAINBULLET" val="Wrong"/>
</p:tagLst>
</file>

<file path=ppt/tags/tag7.xml><?xml version="1.0" encoding="utf-8"?>
<p:tagLst xmlns:p="http://schemas.openxmlformats.org/presentationml/2006/main">
  <p:tag name="RAINPROBLEM" val="ProblemBullet"/>
  <p:tag name="RAINPROBLEMTYPE" val="MultipleChoice"/>
  <p:tag name="RAINBULLET" val="Correct"/>
</p:tagLst>
</file>

<file path=ppt/tags/tag70.xml><?xml version="1.0" encoding="utf-8"?>
<p:tagLst xmlns:p="http://schemas.openxmlformats.org/presentationml/2006/main">
  <p:tag name="RAINPROBLEM" val="ProblemItem"/>
</p:tagLst>
</file>

<file path=ppt/tags/tag71.xml><?xml version="1.0" encoding="utf-8"?>
<p:tagLst xmlns:p="http://schemas.openxmlformats.org/presentationml/2006/main">
  <p:tag name="RAINPROBLEM" val="ProblemBullet"/>
  <p:tag name="RAINPROBLEMTYPE" val="MultipleChoice"/>
  <p:tag name="RAINBULLET" val="Wrong"/>
</p:tagLst>
</file>

<file path=ppt/tags/tag72.xml><?xml version="1.0" encoding="utf-8"?>
<p:tagLst xmlns:p="http://schemas.openxmlformats.org/presentationml/2006/main">
  <p:tag name="PROBLEMSCORE" val="1.0"/>
</p:tagLst>
</file>

<file path=ppt/tags/tag73.xml><?xml version="1.0" encoding="utf-8"?>
<p:tagLst xmlns:p="http://schemas.openxmlformats.org/presentationml/2006/main">
  <p:tag name="KSO_WM_UNIT_TABLE_BEAUTIFY" val="smartTable{dbf93d0b-c5ca-4478-9f36-db3d929d7e04}"/>
</p:tagLst>
</file>

<file path=ppt/tags/tag74.xml><?xml version="1.0" encoding="utf-8"?>
<p:tagLst xmlns:p="http://schemas.openxmlformats.org/presentationml/2006/main">
  <p:tag name="KSO_WM_UNIT_TABLE_BEAUTIFY" val="smartTable{cea90a3e-1843-40eb-8b67-45f7e99cf7e5}"/>
</p:tagLst>
</file>

<file path=ppt/tags/tag75.xml><?xml version="1.0" encoding="utf-8"?>
<p:tagLst xmlns:p="http://schemas.openxmlformats.org/presentationml/2006/main">
  <p:tag name="RAINPROBLEM" val="ProblemBody"/>
</p:tagLst>
</file>

<file path=ppt/tags/tag76.xml><?xml version="1.0" encoding="utf-8"?>
<p:tagLst xmlns:p="http://schemas.openxmlformats.org/presentationml/2006/main">
  <p:tag name="RAINPROBLEM" val="ProblemItem"/>
</p:tagLst>
</file>

<file path=ppt/tags/tag77.xml><?xml version="1.0" encoding="utf-8"?>
<p:tagLst xmlns:p="http://schemas.openxmlformats.org/presentationml/2006/main">
  <p:tag name="RAINPROBLEM" val="ProblemItem"/>
</p:tagLst>
</file>

<file path=ppt/tags/tag78.xml><?xml version="1.0" encoding="utf-8"?>
<p:tagLst xmlns:p="http://schemas.openxmlformats.org/presentationml/2006/main">
  <p:tag name="RAINPROBLEM" val="ProblemItem"/>
</p:tagLst>
</file>

<file path=ppt/tags/tag79.xml><?xml version="1.0" encoding="utf-8"?>
<p:tagLst xmlns:p="http://schemas.openxmlformats.org/presentationml/2006/main">
  <p:tag name="RAINPROBLEM" val="ProblemItem"/>
</p:tagLst>
</file>

<file path=ppt/tags/tag8.xml><?xml version="1.0" encoding="utf-8"?>
<p:tagLst xmlns:p="http://schemas.openxmlformats.org/presentationml/2006/main">
  <p:tag name="RAINPROBLEM" val="ProblemItem"/>
</p:tagLst>
</file>

<file path=ppt/tags/tag80.xml><?xml version="1.0" encoding="utf-8"?>
<p:tagLst xmlns:p="http://schemas.openxmlformats.org/presentationml/2006/main">
  <p:tag name="RAINPROBLEM" val="ProblemBullet"/>
  <p:tag name="RAINPROBLEMTYPE" val="MultipleChoice"/>
  <p:tag name="RAINBULLET" val="Wrong"/>
</p:tagLst>
</file>

<file path=ppt/tags/tag81.xml><?xml version="1.0" encoding="utf-8"?>
<p:tagLst xmlns:p="http://schemas.openxmlformats.org/presentationml/2006/main">
  <p:tag name="RAINPROBLEM" val="ProblemBullet"/>
  <p:tag name="RAINPROBLEMTYPE" val="MultipleChoice"/>
  <p:tag name="RAINBULLET" val="Wrong"/>
</p:tagLst>
</file>

<file path=ppt/tags/tag82.xml><?xml version="1.0" encoding="utf-8"?>
<p:tagLst xmlns:p="http://schemas.openxmlformats.org/presentationml/2006/main">
  <p:tag name="RAINPROBLEM" val="ProblemBullet"/>
  <p:tag name="RAINPROBLEMTYPE" val="MultipleChoice"/>
  <p:tag name="RAINBULLET" val="Correct"/>
</p:tagLst>
</file>

<file path=ppt/tags/tag83.xml><?xml version="1.0" encoding="utf-8"?>
<p:tagLst xmlns:p="http://schemas.openxmlformats.org/presentationml/2006/main">
  <p:tag name="RAINPROBLEM" val="ProblemBullet"/>
  <p:tag name="RAINPROBLEMTYPE" val="MultipleChoice"/>
  <p:tag name="RAINBULLET" val="Wrong"/>
</p:tagLst>
</file>

<file path=ppt/tags/tag84.xml><?xml version="1.0" encoding="utf-8"?>
<p:tagLst xmlns:p="http://schemas.openxmlformats.org/presentationml/2006/main">
  <p:tag name="RAINPROBLEM" val="ProblemItem"/>
</p:tagLst>
</file>

<file path=ppt/tags/tag85.xml><?xml version="1.0" encoding="utf-8"?>
<p:tagLst xmlns:p="http://schemas.openxmlformats.org/presentationml/2006/main">
  <p:tag name="RAINPROBLEM" val="ProblemSubmit"/>
  <p:tag name="RAINPROBLEMTYPE" val="MultipleChoice"/>
</p:tagLst>
</file>

<file path=ppt/tags/tag86.xml><?xml version="1.0" encoding="utf-8"?>
<p:tagLst xmlns:p="http://schemas.openxmlformats.org/presentationml/2006/main">
  <p:tag name="RAINPROBLEMTYPE" val="ProblemTypeMarker"/>
</p:tagLst>
</file>

<file path=ppt/tags/tag87.xml><?xml version="1.0" encoding="utf-8"?>
<p:tagLst xmlns:p="http://schemas.openxmlformats.org/presentationml/2006/main">
  <p:tag name="RAINPROBLEMTYPE" val="ProblemTypeMarker"/>
</p:tagLst>
</file>

<file path=ppt/tags/tag88.xml><?xml version="1.0" encoding="utf-8"?>
<p:tagLst xmlns:p="http://schemas.openxmlformats.org/presentationml/2006/main">
  <p:tag name="RAINPROBLEMTYPE" val="ProblemTypeMarker"/>
</p:tagLst>
</file>

<file path=ppt/tags/tag89.xml><?xml version="1.0" encoding="utf-8"?>
<p:tagLst xmlns:p="http://schemas.openxmlformats.org/presentationml/2006/main">
  <p:tag name="RAINPROBLEMTYPE" val="ProblemTypeMarker"/>
</p:tagLst>
</file>

<file path=ppt/tags/tag9.xml><?xml version="1.0" encoding="utf-8"?>
<p:tagLst xmlns:p="http://schemas.openxmlformats.org/presentationml/2006/main">
  <p:tag name="RAINPROBLEM" val="ProblemBullet"/>
  <p:tag name="RAINPROBLEMTYPE" val="MultipleChoice"/>
  <p:tag name="RAINBULLET" val="Wrong"/>
</p:tagLst>
</file>

<file path=ppt/tags/tag90.xml><?xml version="1.0" encoding="utf-8"?>
<p:tagLst xmlns:p="http://schemas.openxmlformats.org/presentationml/2006/main">
  <p:tag name="RAINPROBLEMTYPE" val="ProblemTypeMarker"/>
</p:tagLst>
</file>

<file path=ppt/tags/tag91.xml><?xml version="1.0" encoding="utf-8"?>
<p:tagLst xmlns:p="http://schemas.openxmlformats.org/presentationml/2006/main">
  <p:tag name="RAINPROBLEM" val="ProblemSetting"/>
  <p:tag name="RAINPROBLEMTYPE" val="MultipleChoice"/>
</p:tagLst>
</file>

<file path=ppt/tags/tag92.xml><?xml version="1.0" encoding="utf-8"?>
<p:tagLst xmlns:p="http://schemas.openxmlformats.org/presentationml/2006/main">
  <p:tag name="PROBLEMSCORE" val="1.0"/>
</p:tagLst>
</file>

<file path=ppt/tags/tag93.xml><?xml version="1.0" encoding="utf-8"?>
<p:tagLst xmlns:p="http://schemas.openxmlformats.org/presentationml/2006/main">
  <p:tag name="RAINPROBLEM" val="ProblemBody"/>
</p:tagLst>
</file>

<file path=ppt/tags/tag94.xml><?xml version="1.0" encoding="utf-8"?>
<p:tagLst xmlns:p="http://schemas.openxmlformats.org/presentationml/2006/main">
  <p:tag name="RAINPROBLEM" val="ProblemItem"/>
</p:tagLst>
</file>

<file path=ppt/tags/tag95.xml><?xml version="1.0" encoding="utf-8"?>
<p:tagLst xmlns:p="http://schemas.openxmlformats.org/presentationml/2006/main">
  <p:tag name="RAINPROBLEM" val="ProblemItem"/>
</p:tagLst>
</file>

<file path=ppt/tags/tag96.xml><?xml version="1.0" encoding="utf-8"?>
<p:tagLst xmlns:p="http://schemas.openxmlformats.org/presentationml/2006/main">
  <p:tag name="RAINPROBLEM" val="ProblemItem"/>
</p:tagLst>
</file>

<file path=ppt/tags/tag97.xml><?xml version="1.0" encoding="utf-8"?>
<p:tagLst xmlns:p="http://schemas.openxmlformats.org/presentationml/2006/main">
  <p:tag name="RAINPROBLEM" val="ProblemItem"/>
</p:tagLst>
</file>

<file path=ppt/tags/tag98.xml><?xml version="1.0" encoding="utf-8"?>
<p:tagLst xmlns:p="http://schemas.openxmlformats.org/presentationml/2006/main">
  <p:tag name="RAINPROBLEM" val="ProblemBullet"/>
  <p:tag name="RAINPROBLEMTYPE" val="MultipleChoice"/>
  <p:tag name="RAINBULLET" val="Wrong"/>
</p:tagLst>
</file>

<file path=ppt/tags/tag99.xml><?xml version="1.0" encoding="utf-8"?>
<p:tagLst xmlns:p="http://schemas.openxmlformats.org/presentationml/2006/main">
  <p:tag name="RAINPROBLEM" val="ProblemBullet"/>
  <p:tag name="RAINPROBLEMTYPE" val="MultipleChoice"/>
  <p:tag name="RAINBULLET" val="Wrong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">
      <a:majorFont>
        <a:latin typeface="Segoe UI"/>
        <a:ea typeface="微软雅黑"/>
        <a:cs typeface=""/>
      </a:majorFont>
      <a:minorFont>
        <a:latin typeface="Segoe U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nordridesign">
  <a:themeElements>
    <a:clrScheme name="1_nordridesign 1">
      <a:dk1>
        <a:srgbClr val="000000"/>
      </a:dk1>
      <a:lt1>
        <a:srgbClr val="FFFFFF"/>
      </a:lt1>
      <a:dk2>
        <a:srgbClr val="000000"/>
      </a:dk2>
      <a:lt2>
        <a:srgbClr val="B2B2B2"/>
      </a:lt2>
      <a:accent1>
        <a:srgbClr val="333333"/>
      </a:accent1>
      <a:accent2>
        <a:srgbClr val="080808"/>
      </a:accent2>
      <a:accent3>
        <a:srgbClr val="FFFFFF"/>
      </a:accent3>
      <a:accent4>
        <a:srgbClr val="000000"/>
      </a:accent4>
      <a:accent5>
        <a:srgbClr val="ADADAD"/>
      </a:accent5>
      <a:accent6>
        <a:srgbClr val="060606"/>
      </a:accent6>
      <a:hlink>
        <a:srgbClr val="FFCC00"/>
      </a:hlink>
      <a:folHlink>
        <a:srgbClr val="FF6600"/>
      </a:folHlink>
    </a:clrScheme>
    <a:fontScheme name="1_nordridesign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12700"/>
      </a:spPr>
      <a:bodyPr rtlCol="0" anchor="ctr"/>
      <a:lstStyle>
        <a:defPPr algn="ctr">
          <a:defRPr i="0" dirty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1_nordridesign 1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333333"/>
        </a:accent1>
        <a:accent2>
          <a:srgbClr val="080808"/>
        </a:accent2>
        <a:accent3>
          <a:srgbClr val="FFFFFF"/>
        </a:accent3>
        <a:accent4>
          <a:srgbClr val="000000"/>
        </a:accent4>
        <a:accent5>
          <a:srgbClr val="ADADAD"/>
        </a:accent5>
        <a:accent6>
          <a:srgbClr val="060606"/>
        </a:accent6>
        <a:hlink>
          <a:srgbClr val="FFCC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2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0F6FC6"/>
        </a:accent1>
        <a:accent2>
          <a:srgbClr val="009DD9"/>
        </a:accent2>
        <a:accent3>
          <a:srgbClr val="FFFFFF"/>
        </a:accent3>
        <a:accent4>
          <a:srgbClr val="000000"/>
        </a:accent4>
        <a:accent5>
          <a:srgbClr val="AABBDF"/>
        </a:accent5>
        <a:accent6>
          <a:srgbClr val="008EC4"/>
        </a:accent6>
        <a:hlink>
          <a:srgbClr val="E2D700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3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4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5">
        <a:dk1>
          <a:srgbClr val="000000"/>
        </a:dk1>
        <a:lt1>
          <a:srgbClr val="080808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6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7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FF00"/>
        </a:accent1>
        <a:accent2>
          <a:srgbClr val="FFCC00"/>
        </a:accent2>
        <a:accent3>
          <a:srgbClr val="AAAAAA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8">
        <a:dk1>
          <a:srgbClr val="FFFFFF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9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nordridesign">
  <a:themeElements>
    <a:clrScheme name="1_nordridesign 1">
      <a:dk1>
        <a:srgbClr val="000000"/>
      </a:dk1>
      <a:lt1>
        <a:srgbClr val="FFFFFF"/>
      </a:lt1>
      <a:dk2>
        <a:srgbClr val="000000"/>
      </a:dk2>
      <a:lt2>
        <a:srgbClr val="B2B2B2"/>
      </a:lt2>
      <a:accent1>
        <a:srgbClr val="333333"/>
      </a:accent1>
      <a:accent2>
        <a:srgbClr val="080808"/>
      </a:accent2>
      <a:accent3>
        <a:srgbClr val="FFFFFF"/>
      </a:accent3>
      <a:accent4>
        <a:srgbClr val="000000"/>
      </a:accent4>
      <a:accent5>
        <a:srgbClr val="ADADAD"/>
      </a:accent5>
      <a:accent6>
        <a:srgbClr val="060606"/>
      </a:accent6>
      <a:hlink>
        <a:srgbClr val="FFCC00"/>
      </a:hlink>
      <a:folHlink>
        <a:srgbClr val="FF6600"/>
      </a:folHlink>
    </a:clrScheme>
    <a:fontScheme name="1_nordridesign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1_nordridesign 1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333333"/>
        </a:accent1>
        <a:accent2>
          <a:srgbClr val="080808"/>
        </a:accent2>
        <a:accent3>
          <a:srgbClr val="FFFFFF"/>
        </a:accent3>
        <a:accent4>
          <a:srgbClr val="000000"/>
        </a:accent4>
        <a:accent5>
          <a:srgbClr val="ADADAD"/>
        </a:accent5>
        <a:accent6>
          <a:srgbClr val="060606"/>
        </a:accent6>
        <a:hlink>
          <a:srgbClr val="FFCC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2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0F6FC6"/>
        </a:accent1>
        <a:accent2>
          <a:srgbClr val="009DD9"/>
        </a:accent2>
        <a:accent3>
          <a:srgbClr val="FFFFFF"/>
        </a:accent3>
        <a:accent4>
          <a:srgbClr val="000000"/>
        </a:accent4>
        <a:accent5>
          <a:srgbClr val="AABBDF"/>
        </a:accent5>
        <a:accent6>
          <a:srgbClr val="008EC4"/>
        </a:accent6>
        <a:hlink>
          <a:srgbClr val="E2D700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3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4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5">
        <a:dk1>
          <a:srgbClr val="000000"/>
        </a:dk1>
        <a:lt1>
          <a:srgbClr val="080808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6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7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FF00"/>
        </a:accent1>
        <a:accent2>
          <a:srgbClr val="FFCC00"/>
        </a:accent2>
        <a:accent3>
          <a:srgbClr val="AAAAAA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8">
        <a:dk1>
          <a:srgbClr val="FFFFFF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9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自定义设计方案">
  <a:themeElements>
    <a:clrScheme name="自定义 118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66BE"/>
      </a:accent1>
      <a:accent2>
        <a:srgbClr val="ABA7A7"/>
      </a:accent2>
      <a:accent3>
        <a:srgbClr val="0066BE"/>
      </a:accent3>
      <a:accent4>
        <a:srgbClr val="ABA7A7"/>
      </a:accent4>
      <a:accent5>
        <a:srgbClr val="0237D8"/>
      </a:accent5>
      <a:accent6>
        <a:srgbClr val="ABA7A7"/>
      </a:accent6>
      <a:hlink>
        <a:srgbClr val="0066BE"/>
      </a:hlink>
      <a:folHlink>
        <a:srgbClr val="ABA7A7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noFill/>
        <a:ln w="57150">
          <a:solidFill>
            <a:srgbClr val="FF6600"/>
          </a:solidFill>
          <a:round/>
          <a:tailEnd type="triangle" w="med" len="med"/>
        </a:ln>
      </a:spPr>
      <a:bodyPr vert="horz" wrap="square" lIns="91440" tIns="45720" rIns="91440" bIns="45720" numCol="1" anchor="t" anchorCtr="0" compatLnSpc="1"/>
      <a:lstStyle>
        <a:defPPr>
          <a:defRPr sz="4000">
            <a:solidFill>
              <a:schemeClr val="bg2">
                <a:lumMod val="75000"/>
              </a:schemeClr>
            </a:solidFill>
          </a:defRPr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">
  <a:themeElements>
    <a:clrScheme name="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00000"/>
      </a:accent1>
      <a:accent2>
        <a:srgbClr val="000000"/>
      </a:accent2>
      <a:accent3>
        <a:srgbClr val="000000"/>
      </a:accent3>
      <a:accent4>
        <a:srgbClr val="000000"/>
      </a:accent4>
      <a:accent5>
        <a:srgbClr val="000000"/>
      </a:accent5>
      <a:accent6>
        <a:srgbClr val="FFFFFF"/>
      </a:accent6>
      <a:hlink>
        <a:srgbClr val="0563C1"/>
      </a:hlink>
      <a:folHlink>
        <a:srgbClr val="954F72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3_nordridesign">
  <a:themeElements>
    <a:clrScheme name="1_nordridesign 1">
      <a:dk1>
        <a:srgbClr val="000000"/>
      </a:dk1>
      <a:lt1>
        <a:srgbClr val="FFFFFF"/>
      </a:lt1>
      <a:dk2>
        <a:srgbClr val="000000"/>
      </a:dk2>
      <a:lt2>
        <a:srgbClr val="B2B2B2"/>
      </a:lt2>
      <a:accent1>
        <a:srgbClr val="333333"/>
      </a:accent1>
      <a:accent2>
        <a:srgbClr val="080808"/>
      </a:accent2>
      <a:accent3>
        <a:srgbClr val="FFFFFF"/>
      </a:accent3>
      <a:accent4>
        <a:srgbClr val="000000"/>
      </a:accent4>
      <a:accent5>
        <a:srgbClr val="ADADAD"/>
      </a:accent5>
      <a:accent6>
        <a:srgbClr val="060606"/>
      </a:accent6>
      <a:hlink>
        <a:srgbClr val="FFCC00"/>
      </a:hlink>
      <a:folHlink>
        <a:srgbClr val="FF6600"/>
      </a:folHlink>
    </a:clrScheme>
    <a:fontScheme name="1_nordridesign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1_nordridesign 1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333333"/>
        </a:accent1>
        <a:accent2>
          <a:srgbClr val="080808"/>
        </a:accent2>
        <a:accent3>
          <a:srgbClr val="FFFFFF"/>
        </a:accent3>
        <a:accent4>
          <a:srgbClr val="000000"/>
        </a:accent4>
        <a:accent5>
          <a:srgbClr val="ADADAD"/>
        </a:accent5>
        <a:accent6>
          <a:srgbClr val="060606"/>
        </a:accent6>
        <a:hlink>
          <a:srgbClr val="FFCC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2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0F6FC6"/>
        </a:accent1>
        <a:accent2>
          <a:srgbClr val="009DD9"/>
        </a:accent2>
        <a:accent3>
          <a:srgbClr val="FFFFFF"/>
        </a:accent3>
        <a:accent4>
          <a:srgbClr val="000000"/>
        </a:accent4>
        <a:accent5>
          <a:srgbClr val="AABBDF"/>
        </a:accent5>
        <a:accent6>
          <a:srgbClr val="008EC4"/>
        </a:accent6>
        <a:hlink>
          <a:srgbClr val="E2D700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3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4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5">
        <a:dk1>
          <a:srgbClr val="000000"/>
        </a:dk1>
        <a:lt1>
          <a:srgbClr val="080808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6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7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FF00"/>
        </a:accent1>
        <a:accent2>
          <a:srgbClr val="FFCC00"/>
        </a:accent2>
        <a:accent3>
          <a:srgbClr val="AAAAAA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8">
        <a:dk1>
          <a:srgbClr val="FFFFFF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9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4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7422</Words>
  <Application>WPS 演示</Application>
  <PresentationFormat>宽屏</PresentationFormat>
  <Paragraphs>1693</Paragraphs>
  <Slides>56</Slides>
  <Notes>23</Notes>
  <HiddenSlides>0</HiddenSlides>
  <MMClips>0</MMClips>
  <ScaleCrop>false</ScaleCrop>
  <HeadingPairs>
    <vt:vector size="6" baseType="variant">
      <vt:variant>
        <vt:lpstr>已用的字体</vt:lpstr>
      </vt:variant>
      <vt:variant>
        <vt:i4>24</vt:i4>
      </vt:variant>
      <vt:variant>
        <vt:lpstr>主题</vt:lpstr>
      </vt:variant>
      <vt:variant>
        <vt:i4>7</vt:i4>
      </vt:variant>
      <vt:variant>
        <vt:lpstr>幻灯片标题</vt:lpstr>
      </vt:variant>
      <vt:variant>
        <vt:i4>56</vt:i4>
      </vt:variant>
    </vt:vector>
  </HeadingPairs>
  <TitlesOfParts>
    <vt:vector size="87" baseType="lpstr">
      <vt:lpstr>Arial</vt:lpstr>
      <vt:lpstr>宋体</vt:lpstr>
      <vt:lpstr>Wingdings</vt:lpstr>
      <vt:lpstr>微软雅黑</vt:lpstr>
      <vt:lpstr>Segoe UI</vt:lpstr>
      <vt:lpstr>Impact</vt:lpstr>
      <vt:lpstr>MS UI Gothic</vt:lpstr>
      <vt:lpstr>黑体</vt:lpstr>
      <vt:lpstr>华文细黑</vt:lpstr>
      <vt:lpstr>Segoe UI Black</vt:lpstr>
      <vt:lpstr>Times New Roman</vt:lpstr>
      <vt:lpstr>Symbol</vt:lpstr>
      <vt:lpstr>Arial Black</vt:lpstr>
      <vt:lpstr>等线</vt:lpstr>
      <vt:lpstr>Arial Unicode MS</vt:lpstr>
      <vt:lpstr>楷体</vt:lpstr>
      <vt:lpstr>Verdana</vt:lpstr>
      <vt:lpstr>华文新魏</vt:lpstr>
      <vt:lpstr>Arial Rounded MT Bold</vt:lpstr>
      <vt:lpstr>Courier New</vt:lpstr>
      <vt:lpstr>楷体_GB2312</vt:lpstr>
      <vt:lpstr>新宋体</vt:lpstr>
      <vt:lpstr>Tahoma</vt:lpstr>
      <vt:lpstr>Calibri</vt:lpstr>
      <vt:lpstr>Office 主题​​</vt:lpstr>
      <vt:lpstr>1_nordridesign</vt:lpstr>
      <vt:lpstr>2_nordridesign</vt:lpstr>
      <vt:lpstr>自定义设计方案</vt:lpstr>
      <vt:lpstr>Office 主题</vt:lpstr>
      <vt:lpstr>3_nordridesign</vt:lpstr>
      <vt:lpstr>1_Office 主题​​</vt:lpstr>
      <vt:lpstr>提问1 (3-3)</vt:lpstr>
      <vt:lpstr>PowerPoint 演示文稿</vt:lpstr>
      <vt:lpstr>提问2 (3-8)</vt:lpstr>
      <vt:lpstr>提问-2答案</vt:lpstr>
      <vt:lpstr>提问-3(3-10)</vt:lpstr>
      <vt:lpstr>提问-3</vt:lpstr>
      <vt:lpstr>提问3</vt:lpstr>
      <vt:lpstr>提问3-答案</vt:lpstr>
      <vt:lpstr>提问-4 (3-14)</vt:lpstr>
      <vt:lpstr>提问-4</vt:lpstr>
      <vt:lpstr>提问-4</vt:lpstr>
      <vt:lpstr>提问-4</vt:lpstr>
      <vt:lpstr>提问-4</vt:lpstr>
      <vt:lpstr>提问-5 (3-17)</vt:lpstr>
      <vt:lpstr>PowerPoint 演示文稿</vt:lpstr>
      <vt:lpstr>PowerPoint 演示文稿</vt:lpstr>
      <vt:lpstr>带进位链的一位全加器</vt:lpstr>
      <vt:lpstr>PowerPoint 演示文稿</vt:lpstr>
      <vt:lpstr>PowerPoint 演示文稿</vt:lpstr>
      <vt:lpstr>加法器的改造</vt:lpstr>
      <vt:lpstr>PowerPoint 演示文稿</vt:lpstr>
      <vt:lpstr>PowerPoint 演示文稿</vt:lpstr>
      <vt:lpstr>请欣赏：  32位先行进位系统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单总线结构CPU </vt:lpstr>
      <vt:lpstr>PowerPoint 演示文稿</vt:lpstr>
      <vt:lpstr>PowerPoint 演示文稿</vt:lpstr>
      <vt:lpstr>PowerPoint 演示文稿</vt:lpstr>
      <vt:lpstr>早期三级时序系统</vt:lpstr>
      <vt:lpstr>PowerPoint 演示文稿</vt:lpstr>
      <vt:lpstr>PowerPoint 演示文稿</vt:lpstr>
      <vt:lpstr>关于实验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tanzhihu</dc:creator>
  <cp:lastModifiedBy>jiawawa</cp:lastModifiedBy>
  <cp:revision>1653</cp:revision>
  <dcterms:created xsi:type="dcterms:W3CDTF">2018-05-09T10:41:00Z</dcterms:created>
  <dcterms:modified xsi:type="dcterms:W3CDTF">2021-05-24T01:40:17Z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2052-11.1.0.10495</vt:lpwstr>
  </property>
  <property fmtid="{D5CDD505-2E9C-101B-9397-08002B2CF9AE}" pid="3" name="ICV">
    <vt:lpwstr>553A8E8D427A40549BADD88D52A94EB7</vt:lpwstr>
  </property>
</Properties>
</file>